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omments/comment1.xml" ContentType="application/vnd.openxmlformats-officedocument.presentationml.comments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omments/comment2.xml" ContentType="application/vnd.openxmlformats-officedocument.presentationml.comments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omments/comment3.xml" ContentType="application/vnd.openxmlformats-officedocument.presentationml.comments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charts/chart1.xml" ContentType="application/vnd.openxmlformats-officedocument.drawingml.chart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comments/comment6.xml" ContentType="application/vnd.openxmlformats-officedocument.presentationml.comments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39"/>
  </p:notesMasterIdLst>
  <p:sldIdLst>
    <p:sldId id="282" r:id="rId2"/>
    <p:sldId id="362" r:id="rId3"/>
    <p:sldId id="284" r:id="rId4"/>
    <p:sldId id="285" r:id="rId5"/>
    <p:sldId id="283" r:id="rId6"/>
    <p:sldId id="287" r:id="rId7"/>
    <p:sldId id="331" r:id="rId8"/>
    <p:sldId id="333" r:id="rId9"/>
    <p:sldId id="260" r:id="rId10"/>
    <p:sldId id="334" r:id="rId11"/>
    <p:sldId id="261" r:id="rId12"/>
    <p:sldId id="303" r:id="rId13"/>
    <p:sldId id="335" r:id="rId14"/>
    <p:sldId id="336" r:id="rId15"/>
    <p:sldId id="342" r:id="rId16"/>
    <p:sldId id="346" r:id="rId17"/>
    <p:sldId id="337" r:id="rId18"/>
    <p:sldId id="345" r:id="rId19"/>
    <p:sldId id="367" r:id="rId20"/>
    <p:sldId id="368" r:id="rId21"/>
    <p:sldId id="338" r:id="rId22"/>
    <p:sldId id="365" r:id="rId23"/>
    <p:sldId id="366" r:id="rId24"/>
    <p:sldId id="364" r:id="rId25"/>
    <p:sldId id="304" r:id="rId26"/>
    <p:sldId id="348" r:id="rId27"/>
    <p:sldId id="349" r:id="rId28"/>
    <p:sldId id="350" r:id="rId29"/>
    <p:sldId id="372" r:id="rId30"/>
    <p:sldId id="351" r:id="rId31"/>
    <p:sldId id="352" r:id="rId32"/>
    <p:sldId id="353" r:id="rId33"/>
    <p:sldId id="363" r:id="rId34"/>
    <p:sldId id="354" r:id="rId35"/>
    <p:sldId id="373" r:id="rId36"/>
    <p:sldId id="370" r:id="rId37"/>
    <p:sldId id="371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hruv Khanna" initials="DK" lastIdx="1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426" autoAdjust="0"/>
    <p:restoredTop sz="92280" autoAdjust="0"/>
  </p:normalViewPr>
  <p:slideViewPr>
    <p:cSldViewPr>
      <p:cViewPr>
        <p:scale>
          <a:sx n="70" d="100"/>
          <a:sy n="70" d="100"/>
        </p:scale>
        <p:origin x="-1456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commentAuthors" Target="commentAuthors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rchana%20Shanker\Documents\Anaemia%20Sta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6"/>
    </mc:Choice>
    <mc:Fallback>
      <c:style val="36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IN" sz="1800" b="1"/>
              <a:t>Conjunctiva Test Results</a:t>
            </a:r>
            <a:endParaRPr lang="en-IN"/>
          </a:p>
        </c:rich>
      </c:tx>
      <c:layout/>
      <c:overlay val="0"/>
    </c:title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stacked"/>
        <c:varyColors val="0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rgbClr val="FF3399"/>
              </a:solidFill>
            </c:spPr>
          </c:dPt>
          <c:dPt>
            <c:idx val="1"/>
            <c:invertIfNegative val="0"/>
            <c:bubble3D val="0"/>
            <c:spPr>
              <a:solidFill>
                <a:srgbClr val="FF99FF"/>
              </a:solidFill>
            </c:spPr>
          </c:dPt>
          <c:dPt>
            <c:idx val="2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</c:spPr>
          </c:dPt>
          <c:cat>
            <c:strRef>
              <c:f>Sheet1!$B$23:$B$25</c:f>
              <c:strCache>
                <c:ptCount val="3"/>
                <c:pt idx="0">
                  <c:v>Pink</c:v>
                </c:pt>
                <c:pt idx="1">
                  <c:v>Light Pink</c:v>
                </c:pt>
                <c:pt idx="2">
                  <c:v>Pale</c:v>
                </c:pt>
              </c:strCache>
            </c:strRef>
          </c:cat>
          <c:val>
            <c:numRef>
              <c:f>Sheet1!$C$23:$C$25</c:f>
              <c:numCache>
                <c:formatCode>0%</c:formatCode>
                <c:ptCount val="3"/>
                <c:pt idx="0">
                  <c:v>0.32</c:v>
                </c:pt>
                <c:pt idx="1">
                  <c:v>0.46</c:v>
                </c:pt>
                <c:pt idx="2">
                  <c:v>0.22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shape val="box"/>
        <c:axId val="2115479896"/>
        <c:axId val="2115486056"/>
        <c:axId val="0"/>
      </c:bar3DChart>
      <c:catAx>
        <c:axId val="211547989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2115486056"/>
        <c:crosses val="autoZero"/>
        <c:auto val="1"/>
        <c:lblAlgn val="ctr"/>
        <c:lblOffset val="100"/>
        <c:noMultiLvlLbl val="0"/>
      </c:catAx>
      <c:valAx>
        <c:axId val="2115486056"/>
        <c:scaling>
          <c:orientation val="minMax"/>
        </c:scaling>
        <c:delete val="0"/>
        <c:axPos val="l"/>
        <c:majorGridlines/>
        <c:numFmt formatCode="0%" sourceLinked="1"/>
        <c:majorTickMark val="none"/>
        <c:minorTickMark val="none"/>
        <c:tickLblPos val="nextTo"/>
        <c:spPr>
          <a:ln w="9525">
            <a:noFill/>
          </a:ln>
        </c:spPr>
        <c:crossAx val="211547989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4-21T11:02:36.258" idx="4">
    <p:pos x="6191" y="0"/>
    <p:text>Slideshow order:
Wheatgrass
Iron Salts
Christmas&amp;Lohri
Langar</p:text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4-21T11:22:25.136" idx="5">
    <p:pos x="10" y="10"/>
    <p:text>TOI
SETU
BANANAS</p:text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4-21T11:25:18.008" idx="6">
    <p:pos x="10" y="10"/>
    <p:text>POPEYE
SIGNATURES - AMITA
TREE OF LIFE
RED DAY</p:text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4-21T11:53:28.040" idx="7">
    <p:pos x="10" y="10"/>
    <p:text>HIT 95 FM TO BE ADDED</p:text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4-21T02:32:52.347" idx="1">
    <p:pos x="10" y="10"/>
    <p:text>slide 18 - tentative delete</p:text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4-21T12:23:25.150" idx="9">
    <p:pos x="10" y="10"/>
    <p:text>Slideshow with synced pics</p:text>
    <p:extLst>
      <p:ext uri="{C676402C-5697-4E1C-873F-D02D1690AC5C}">
        <p15:threadingInfo xmlns:p15="http://schemas.microsoft.com/office/powerpoint/2012/main" timeZoneBias="-330"/>
      </p:ext>
    </p:extLst>
  </p:cm>
</p:cmLst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/Relationships>
</file>

<file path=ppt/diagrams/_rels/data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image" Target="../media/image43.jpeg"/><Relationship Id="rId3" Type="http://schemas.openxmlformats.org/officeDocument/2006/relationships/image" Target="../media/image44.jpeg"/></Relationships>
</file>

<file path=ppt/diagrams/_rels/data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3.jpeg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image" Target="../media/image62.png"/><Relationship Id="rId2" Type="http://schemas.openxmlformats.org/officeDocument/2006/relationships/image" Target="../media/image63.png"/></Relationships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4" Type="http://schemas.openxmlformats.org/officeDocument/2006/relationships/image" Target="../media/image81.png"/><Relationship Id="rId5" Type="http://schemas.openxmlformats.org/officeDocument/2006/relationships/image" Target="../media/image82.jpeg"/><Relationship Id="rId6" Type="http://schemas.openxmlformats.org/officeDocument/2006/relationships/image" Target="../media/image83.jpeg"/><Relationship Id="rId1" Type="http://schemas.openxmlformats.org/officeDocument/2006/relationships/image" Target="../media/image78.jpeg"/><Relationship Id="rId2" Type="http://schemas.openxmlformats.org/officeDocument/2006/relationships/image" Target="../media/image79.jpeg"/></Relationships>
</file>

<file path=ppt/diagrams/_rels/data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86.jpeg"/></Relationships>
</file>

<file path=ppt/diagrams/_rels/data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89.jpeg"/></Relationships>
</file>

<file path=ppt/diagrams/_rels/data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92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jpe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jpe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jpe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jpe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/Relationships>
</file>

<file path=ppt/diagrams/_rels/drawing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image" Target="../media/image43.jpeg"/><Relationship Id="rId3" Type="http://schemas.openxmlformats.org/officeDocument/2006/relationships/image" Target="../media/image44.jpeg"/></Relationships>
</file>

<file path=ppt/diagrams/_rels/drawing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3.jpeg"/></Relationships>
</file>

<file path=ppt/diagrams/_rels/drawing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4.png"/><Relationship Id="rId1" Type="http://schemas.openxmlformats.org/officeDocument/2006/relationships/image" Target="../media/image62.png"/><Relationship Id="rId2" Type="http://schemas.openxmlformats.org/officeDocument/2006/relationships/image" Target="../media/image63.png"/></Relationships>
</file>

<file path=ppt/diagrams/_rels/drawing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4" Type="http://schemas.openxmlformats.org/officeDocument/2006/relationships/image" Target="../media/image81.png"/><Relationship Id="rId5" Type="http://schemas.openxmlformats.org/officeDocument/2006/relationships/image" Target="../media/image82.jpeg"/><Relationship Id="rId6" Type="http://schemas.openxmlformats.org/officeDocument/2006/relationships/image" Target="../media/image83.jpeg"/><Relationship Id="rId1" Type="http://schemas.openxmlformats.org/officeDocument/2006/relationships/image" Target="../media/image78.jpeg"/><Relationship Id="rId2" Type="http://schemas.openxmlformats.org/officeDocument/2006/relationships/image" Target="../media/image79.jpeg"/></Relationships>
</file>

<file path=ppt/diagrams/_rels/drawing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86.jpeg"/></Relationships>
</file>

<file path=ppt/diagrams/_rels/drawing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89.jpeg"/></Relationships>
</file>

<file path=ppt/diagrams/_rels/drawing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92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jpe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jpe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jpe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jpe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6A3D0B-46FC-47DC-AC70-FDF33B010D52}" type="doc">
      <dgm:prSet loTypeId="urn:microsoft.com/office/officeart/2005/8/layout/vList3" loCatId="picture" qsTypeId="urn:microsoft.com/office/officeart/2005/8/quickstyle/simple1" qsCatId="simple" csTypeId="urn:microsoft.com/office/officeart/2005/8/colors/accent0_1" csCatId="mainScheme" phldr="1"/>
      <dgm:spPr/>
    </dgm:pt>
    <dgm:pt modelId="{86250F59-8E68-4C67-8DA9-A49CB8D175C1}">
      <dgm:prSet phldrT="[Text]" custT="1"/>
      <dgm:spPr/>
      <dgm:t>
        <a:bodyPr/>
        <a:lstStyle/>
        <a:p>
          <a:r>
            <a:rPr lang="en-IN" sz="2000" dirty="0" smtClean="0"/>
            <a:t>Impact: 200 pre-schoolers educated</a:t>
          </a:r>
          <a:endParaRPr lang="en-IN" sz="2000" dirty="0"/>
        </a:p>
      </dgm:t>
    </dgm:pt>
    <dgm:pt modelId="{A1D4A703-102A-4034-B5BE-4DD4AC6F4BBF}" type="parTrans" cxnId="{B7B4D4DF-5FA1-440F-8AE1-5116306D98A9}">
      <dgm:prSet/>
      <dgm:spPr/>
      <dgm:t>
        <a:bodyPr/>
        <a:lstStyle/>
        <a:p>
          <a:endParaRPr lang="en-IN"/>
        </a:p>
      </dgm:t>
    </dgm:pt>
    <dgm:pt modelId="{20ABE324-961C-482F-A78D-BBF970411CAC}" type="sibTrans" cxnId="{B7B4D4DF-5FA1-440F-8AE1-5116306D98A9}">
      <dgm:prSet/>
      <dgm:spPr/>
      <dgm:t>
        <a:bodyPr/>
        <a:lstStyle/>
        <a:p>
          <a:endParaRPr lang="en-IN"/>
        </a:p>
      </dgm:t>
    </dgm:pt>
    <dgm:pt modelId="{A6D0486E-7892-43CD-96F6-2DA9490CD522}" type="pres">
      <dgm:prSet presAssocID="{FB6A3D0B-46FC-47DC-AC70-FDF33B010D52}" presName="linearFlow" presStyleCnt="0">
        <dgm:presLayoutVars>
          <dgm:dir/>
          <dgm:resizeHandles val="exact"/>
        </dgm:presLayoutVars>
      </dgm:prSet>
      <dgm:spPr/>
    </dgm:pt>
    <dgm:pt modelId="{3D013328-ED4E-4141-9296-466190234E81}" type="pres">
      <dgm:prSet presAssocID="{86250F59-8E68-4C67-8DA9-A49CB8D175C1}" presName="composite" presStyleCnt="0"/>
      <dgm:spPr/>
    </dgm:pt>
    <dgm:pt modelId="{359BF4E2-F037-4634-A490-87C6C51F6495}" type="pres">
      <dgm:prSet presAssocID="{86250F59-8E68-4C67-8DA9-A49CB8D175C1}" presName="imgShp" presStyleLbl="fgImgPlace1" presStyleIdx="0" presStyleCnt="1" custLinFactNeighborX="-36270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7746241D-E270-4E1E-AB0F-A48F342AD679}" type="pres">
      <dgm:prSet presAssocID="{86250F59-8E68-4C67-8DA9-A49CB8D175C1}" presName="txShp" presStyleLbl="node1" presStyleIdx="0" presStyleCnt="1" custScaleX="126100" custScaleY="42882" custLinFactNeighborX="-349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3B09E5DB-FBA4-4708-BCB9-F96C0F290A03}" type="presOf" srcId="{86250F59-8E68-4C67-8DA9-A49CB8D175C1}" destId="{7746241D-E270-4E1E-AB0F-A48F342AD679}" srcOrd="0" destOrd="0" presId="urn:microsoft.com/office/officeart/2005/8/layout/vList3"/>
    <dgm:cxn modelId="{B7B4D4DF-5FA1-440F-8AE1-5116306D98A9}" srcId="{FB6A3D0B-46FC-47DC-AC70-FDF33B010D52}" destId="{86250F59-8E68-4C67-8DA9-A49CB8D175C1}" srcOrd="0" destOrd="0" parTransId="{A1D4A703-102A-4034-B5BE-4DD4AC6F4BBF}" sibTransId="{20ABE324-961C-482F-A78D-BBF970411CAC}"/>
    <dgm:cxn modelId="{14EA103F-676D-4E39-AA9E-883A1525809E}" type="presOf" srcId="{FB6A3D0B-46FC-47DC-AC70-FDF33B010D52}" destId="{A6D0486E-7892-43CD-96F6-2DA9490CD522}" srcOrd="0" destOrd="0" presId="urn:microsoft.com/office/officeart/2005/8/layout/vList3"/>
    <dgm:cxn modelId="{FA7D5C50-0FA9-4F5D-8232-EA68858BF4A5}" type="presParOf" srcId="{A6D0486E-7892-43CD-96F6-2DA9490CD522}" destId="{3D013328-ED4E-4141-9296-466190234E81}" srcOrd="0" destOrd="0" presId="urn:microsoft.com/office/officeart/2005/8/layout/vList3"/>
    <dgm:cxn modelId="{7843F08B-37EE-40E9-98BB-84965202714C}" type="presParOf" srcId="{3D013328-ED4E-4141-9296-466190234E81}" destId="{359BF4E2-F037-4634-A490-87C6C51F6495}" srcOrd="0" destOrd="0" presId="urn:microsoft.com/office/officeart/2005/8/layout/vList3"/>
    <dgm:cxn modelId="{1D33584C-9DC1-4968-8B27-A33779FDD297}" type="presParOf" srcId="{3D013328-ED4E-4141-9296-466190234E81}" destId="{7746241D-E270-4E1E-AB0F-A48F342AD67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DCECD97-3541-453A-9833-BC3C03637D29}" type="doc">
      <dgm:prSet loTypeId="urn:microsoft.com/office/officeart/2005/8/layout/hList9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8DA9BF3B-EDE9-4A5C-B2F2-D63E960491EF}">
      <dgm:prSet phldrT="[Text]"/>
      <dgm:spPr/>
      <dgm:t>
        <a:bodyPr/>
        <a:lstStyle/>
        <a:p>
          <a:r>
            <a:rPr lang="en-IN" b="1" dirty="0" smtClean="0"/>
            <a:t>HIT 95 FM</a:t>
          </a:r>
          <a:endParaRPr lang="en-IN" b="1" dirty="0"/>
        </a:p>
      </dgm:t>
    </dgm:pt>
    <dgm:pt modelId="{7600023F-61A6-49D6-ABB2-EC9D160DF8A2}" type="parTrans" cxnId="{F54A4796-38D8-455B-8BE5-523CA0EC4D79}">
      <dgm:prSet/>
      <dgm:spPr/>
      <dgm:t>
        <a:bodyPr/>
        <a:lstStyle/>
        <a:p>
          <a:endParaRPr lang="en-IN"/>
        </a:p>
      </dgm:t>
    </dgm:pt>
    <dgm:pt modelId="{0BDBD168-DDC5-48B8-93F0-3E7092EF7B1C}" type="sibTrans" cxnId="{F54A4796-38D8-455B-8BE5-523CA0EC4D79}">
      <dgm:prSet/>
      <dgm:spPr/>
      <dgm:t>
        <a:bodyPr/>
        <a:lstStyle/>
        <a:p>
          <a:endParaRPr lang="en-IN"/>
        </a:p>
      </dgm:t>
    </dgm:pt>
    <dgm:pt modelId="{712DF2E6-600F-4C97-B416-C27339147F78}">
      <dgm:prSet phldrT="[Text]"/>
      <dgm:spPr/>
      <dgm:t>
        <a:bodyPr/>
        <a:lstStyle/>
        <a:p>
          <a:r>
            <a:rPr lang="en-IN" dirty="0" smtClean="0"/>
            <a:t>Featured 3 times</a:t>
          </a:r>
          <a:endParaRPr lang="en-IN" dirty="0"/>
        </a:p>
      </dgm:t>
    </dgm:pt>
    <dgm:pt modelId="{A6622BE8-9C78-434F-80D5-17923749D1C7}" type="parTrans" cxnId="{B3529315-7E31-479D-B209-BC2D43644EFD}">
      <dgm:prSet/>
      <dgm:spPr/>
      <dgm:t>
        <a:bodyPr/>
        <a:lstStyle/>
        <a:p>
          <a:endParaRPr lang="en-IN"/>
        </a:p>
      </dgm:t>
    </dgm:pt>
    <dgm:pt modelId="{70F4E064-68AD-4C93-A59F-6A5EAB51BD1E}" type="sibTrans" cxnId="{B3529315-7E31-479D-B209-BC2D43644EFD}">
      <dgm:prSet/>
      <dgm:spPr/>
      <dgm:t>
        <a:bodyPr/>
        <a:lstStyle/>
        <a:p>
          <a:endParaRPr lang="en-IN"/>
        </a:p>
      </dgm:t>
    </dgm:pt>
    <dgm:pt modelId="{41377262-30C9-4547-B86F-954B112509BA}">
      <dgm:prSet phldrT="[Text]"/>
      <dgm:spPr/>
      <dgm:t>
        <a:bodyPr/>
        <a:lstStyle/>
        <a:p>
          <a:r>
            <a:rPr lang="en-IN" b="1" dirty="0" smtClean="0"/>
            <a:t>Impact: </a:t>
          </a:r>
          <a:r>
            <a:rPr lang="en-IN" b="1" dirty="0" smtClean="0">
              <a:solidFill>
                <a:srgbClr val="C00000"/>
              </a:solidFill>
            </a:rPr>
            <a:t>2 lakhs</a:t>
          </a:r>
          <a:endParaRPr lang="en-IN" b="1" dirty="0">
            <a:solidFill>
              <a:srgbClr val="C00000"/>
            </a:solidFill>
          </a:endParaRPr>
        </a:p>
      </dgm:t>
    </dgm:pt>
    <dgm:pt modelId="{DF3EEF53-0D81-4685-9E45-060A41CEF68A}" type="parTrans" cxnId="{627185DF-F83F-4330-94B8-988384655060}">
      <dgm:prSet/>
      <dgm:spPr/>
      <dgm:t>
        <a:bodyPr/>
        <a:lstStyle/>
        <a:p>
          <a:endParaRPr lang="en-IN"/>
        </a:p>
      </dgm:t>
    </dgm:pt>
    <dgm:pt modelId="{5959A766-4362-4846-A41C-725F310DC99E}" type="sibTrans" cxnId="{627185DF-F83F-4330-94B8-988384655060}">
      <dgm:prSet/>
      <dgm:spPr/>
      <dgm:t>
        <a:bodyPr/>
        <a:lstStyle/>
        <a:p>
          <a:endParaRPr lang="en-IN"/>
        </a:p>
      </dgm:t>
    </dgm:pt>
    <dgm:pt modelId="{9E775042-A138-4014-962C-C1B136C7CB92}" type="pres">
      <dgm:prSet presAssocID="{9DCECD97-3541-453A-9833-BC3C03637D29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en-IN"/>
        </a:p>
      </dgm:t>
    </dgm:pt>
    <dgm:pt modelId="{373247A5-F872-4635-BF0A-C3CCC77306A5}" type="pres">
      <dgm:prSet presAssocID="{8DA9BF3B-EDE9-4A5C-B2F2-D63E960491EF}" presName="posSpace" presStyleCnt="0"/>
      <dgm:spPr/>
    </dgm:pt>
    <dgm:pt modelId="{EC6D5741-5F50-4EE3-AF68-CE9EEAB66440}" type="pres">
      <dgm:prSet presAssocID="{8DA9BF3B-EDE9-4A5C-B2F2-D63E960491EF}" presName="vertFlow" presStyleCnt="0"/>
      <dgm:spPr/>
    </dgm:pt>
    <dgm:pt modelId="{FE58EA67-CAC1-4544-8C7B-752749752875}" type="pres">
      <dgm:prSet presAssocID="{8DA9BF3B-EDE9-4A5C-B2F2-D63E960491EF}" presName="topSpace" presStyleCnt="0"/>
      <dgm:spPr/>
    </dgm:pt>
    <dgm:pt modelId="{E2B5D283-03DF-4232-94A7-5302EB825822}" type="pres">
      <dgm:prSet presAssocID="{8DA9BF3B-EDE9-4A5C-B2F2-D63E960491EF}" presName="firstComp" presStyleCnt="0"/>
      <dgm:spPr/>
    </dgm:pt>
    <dgm:pt modelId="{E28D76DF-8CB6-48C0-AA98-322437692DB8}" type="pres">
      <dgm:prSet presAssocID="{8DA9BF3B-EDE9-4A5C-B2F2-D63E960491EF}" presName="firstChild" presStyleLbl="bgAccFollowNode1" presStyleIdx="0" presStyleCnt="2"/>
      <dgm:spPr/>
      <dgm:t>
        <a:bodyPr/>
        <a:lstStyle/>
        <a:p>
          <a:endParaRPr lang="en-IN"/>
        </a:p>
      </dgm:t>
    </dgm:pt>
    <dgm:pt modelId="{DAE300D6-8B23-4041-B906-0582F48C21CA}" type="pres">
      <dgm:prSet presAssocID="{8DA9BF3B-EDE9-4A5C-B2F2-D63E960491EF}" presName="firstChildTx" presStyleLbl="b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BF20F2A-27B6-46C6-8464-2243373FD3E4}" type="pres">
      <dgm:prSet presAssocID="{41377262-30C9-4547-B86F-954B112509BA}" presName="comp" presStyleCnt="0"/>
      <dgm:spPr/>
    </dgm:pt>
    <dgm:pt modelId="{990D211A-CB65-4214-84AC-A64F3A6652F4}" type="pres">
      <dgm:prSet presAssocID="{41377262-30C9-4547-B86F-954B112509BA}" presName="child" presStyleLbl="bgAccFollowNode1" presStyleIdx="1" presStyleCnt="2"/>
      <dgm:spPr/>
      <dgm:t>
        <a:bodyPr/>
        <a:lstStyle/>
        <a:p>
          <a:endParaRPr lang="en-IN"/>
        </a:p>
      </dgm:t>
    </dgm:pt>
    <dgm:pt modelId="{F8FE5CF4-DF4C-43FF-A776-AC940EA16CF0}" type="pres">
      <dgm:prSet presAssocID="{41377262-30C9-4547-B86F-954B112509BA}" presName="childTx" presStyleLbl="b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EB83F65-2A87-41B6-AB02-A6C77F789418}" type="pres">
      <dgm:prSet presAssocID="{8DA9BF3B-EDE9-4A5C-B2F2-D63E960491EF}" presName="negSpace" presStyleCnt="0"/>
      <dgm:spPr/>
    </dgm:pt>
    <dgm:pt modelId="{CD5F0E17-5635-4040-A524-53890287BCB5}" type="pres">
      <dgm:prSet presAssocID="{8DA9BF3B-EDE9-4A5C-B2F2-D63E960491EF}" presName="circle" presStyleLbl="node1" presStyleIdx="0" presStyleCnt="1"/>
      <dgm:spPr/>
      <dgm:t>
        <a:bodyPr/>
        <a:lstStyle/>
        <a:p>
          <a:endParaRPr lang="en-IN"/>
        </a:p>
      </dgm:t>
    </dgm:pt>
  </dgm:ptLst>
  <dgm:cxnLst>
    <dgm:cxn modelId="{39B8C7CF-55A8-4CFA-8A41-E5954242D298}" type="presOf" srcId="{41377262-30C9-4547-B86F-954B112509BA}" destId="{F8FE5CF4-DF4C-43FF-A776-AC940EA16CF0}" srcOrd="1" destOrd="0" presId="urn:microsoft.com/office/officeart/2005/8/layout/hList9"/>
    <dgm:cxn modelId="{627185DF-F83F-4330-94B8-988384655060}" srcId="{8DA9BF3B-EDE9-4A5C-B2F2-D63E960491EF}" destId="{41377262-30C9-4547-B86F-954B112509BA}" srcOrd="1" destOrd="0" parTransId="{DF3EEF53-0D81-4685-9E45-060A41CEF68A}" sibTransId="{5959A766-4362-4846-A41C-725F310DC99E}"/>
    <dgm:cxn modelId="{8F72A051-B59B-4E9A-9F09-54E0EDEC28B2}" type="presOf" srcId="{712DF2E6-600F-4C97-B416-C27339147F78}" destId="{E28D76DF-8CB6-48C0-AA98-322437692DB8}" srcOrd="0" destOrd="0" presId="urn:microsoft.com/office/officeart/2005/8/layout/hList9"/>
    <dgm:cxn modelId="{F54A4796-38D8-455B-8BE5-523CA0EC4D79}" srcId="{9DCECD97-3541-453A-9833-BC3C03637D29}" destId="{8DA9BF3B-EDE9-4A5C-B2F2-D63E960491EF}" srcOrd="0" destOrd="0" parTransId="{7600023F-61A6-49D6-ABB2-EC9D160DF8A2}" sibTransId="{0BDBD168-DDC5-48B8-93F0-3E7092EF7B1C}"/>
    <dgm:cxn modelId="{BB94E68E-630F-4DD5-A4AC-83630331A087}" type="presOf" srcId="{41377262-30C9-4547-B86F-954B112509BA}" destId="{990D211A-CB65-4214-84AC-A64F3A6652F4}" srcOrd="0" destOrd="0" presId="urn:microsoft.com/office/officeart/2005/8/layout/hList9"/>
    <dgm:cxn modelId="{0B3F10C6-4F3D-4608-ACEA-62CBFC2D35DB}" type="presOf" srcId="{712DF2E6-600F-4C97-B416-C27339147F78}" destId="{DAE300D6-8B23-4041-B906-0582F48C21CA}" srcOrd="1" destOrd="0" presId="urn:microsoft.com/office/officeart/2005/8/layout/hList9"/>
    <dgm:cxn modelId="{9571639C-7727-4780-BDBD-7CBE0DDE6389}" type="presOf" srcId="{9DCECD97-3541-453A-9833-BC3C03637D29}" destId="{9E775042-A138-4014-962C-C1B136C7CB92}" srcOrd="0" destOrd="0" presId="urn:microsoft.com/office/officeart/2005/8/layout/hList9"/>
    <dgm:cxn modelId="{C9A6B8BE-6376-42ED-9950-9708E1F7DF31}" type="presOf" srcId="{8DA9BF3B-EDE9-4A5C-B2F2-D63E960491EF}" destId="{CD5F0E17-5635-4040-A524-53890287BCB5}" srcOrd="0" destOrd="0" presId="urn:microsoft.com/office/officeart/2005/8/layout/hList9"/>
    <dgm:cxn modelId="{B3529315-7E31-479D-B209-BC2D43644EFD}" srcId="{8DA9BF3B-EDE9-4A5C-B2F2-D63E960491EF}" destId="{712DF2E6-600F-4C97-B416-C27339147F78}" srcOrd="0" destOrd="0" parTransId="{A6622BE8-9C78-434F-80D5-17923749D1C7}" sibTransId="{70F4E064-68AD-4C93-A59F-6A5EAB51BD1E}"/>
    <dgm:cxn modelId="{F5A8FB7C-8106-437B-BC70-9AAE2622F5B2}" type="presParOf" srcId="{9E775042-A138-4014-962C-C1B136C7CB92}" destId="{373247A5-F872-4635-BF0A-C3CCC77306A5}" srcOrd="0" destOrd="0" presId="urn:microsoft.com/office/officeart/2005/8/layout/hList9"/>
    <dgm:cxn modelId="{E7C43FE7-DE60-498F-857D-5F8DBEF7F38D}" type="presParOf" srcId="{9E775042-A138-4014-962C-C1B136C7CB92}" destId="{EC6D5741-5F50-4EE3-AF68-CE9EEAB66440}" srcOrd="1" destOrd="0" presId="urn:microsoft.com/office/officeart/2005/8/layout/hList9"/>
    <dgm:cxn modelId="{0046EAE9-DAAE-409C-BE92-37C0FB7B41D4}" type="presParOf" srcId="{EC6D5741-5F50-4EE3-AF68-CE9EEAB66440}" destId="{FE58EA67-CAC1-4544-8C7B-752749752875}" srcOrd="0" destOrd="0" presId="urn:microsoft.com/office/officeart/2005/8/layout/hList9"/>
    <dgm:cxn modelId="{9FA52198-B125-41CE-A1DD-A2F70F8AE238}" type="presParOf" srcId="{EC6D5741-5F50-4EE3-AF68-CE9EEAB66440}" destId="{E2B5D283-03DF-4232-94A7-5302EB825822}" srcOrd="1" destOrd="0" presId="urn:microsoft.com/office/officeart/2005/8/layout/hList9"/>
    <dgm:cxn modelId="{12EB3140-70A6-4DCC-8A56-C8D3013768EE}" type="presParOf" srcId="{E2B5D283-03DF-4232-94A7-5302EB825822}" destId="{E28D76DF-8CB6-48C0-AA98-322437692DB8}" srcOrd="0" destOrd="0" presId="urn:microsoft.com/office/officeart/2005/8/layout/hList9"/>
    <dgm:cxn modelId="{ADEC9308-CC2B-4986-9278-530EE31D7DFC}" type="presParOf" srcId="{E2B5D283-03DF-4232-94A7-5302EB825822}" destId="{DAE300D6-8B23-4041-B906-0582F48C21CA}" srcOrd="1" destOrd="0" presId="urn:microsoft.com/office/officeart/2005/8/layout/hList9"/>
    <dgm:cxn modelId="{5F14F759-A716-4F36-9CC9-C1515E046E0A}" type="presParOf" srcId="{EC6D5741-5F50-4EE3-AF68-CE9EEAB66440}" destId="{FBF20F2A-27B6-46C6-8464-2243373FD3E4}" srcOrd="2" destOrd="0" presId="urn:microsoft.com/office/officeart/2005/8/layout/hList9"/>
    <dgm:cxn modelId="{726F4336-BDF1-451F-933D-A855D3CBAEBE}" type="presParOf" srcId="{FBF20F2A-27B6-46C6-8464-2243373FD3E4}" destId="{990D211A-CB65-4214-84AC-A64F3A6652F4}" srcOrd="0" destOrd="0" presId="urn:microsoft.com/office/officeart/2005/8/layout/hList9"/>
    <dgm:cxn modelId="{0BCAA471-173E-48F0-9513-20DCEE6F3954}" type="presParOf" srcId="{FBF20F2A-27B6-46C6-8464-2243373FD3E4}" destId="{F8FE5CF4-DF4C-43FF-A776-AC940EA16CF0}" srcOrd="1" destOrd="0" presId="urn:microsoft.com/office/officeart/2005/8/layout/hList9"/>
    <dgm:cxn modelId="{69F30762-A1AF-4BFD-A16A-06FB29F4F49C}" type="presParOf" srcId="{9E775042-A138-4014-962C-C1B136C7CB92}" destId="{BEB83F65-2A87-41B6-AB02-A6C77F789418}" srcOrd="2" destOrd="0" presId="urn:microsoft.com/office/officeart/2005/8/layout/hList9"/>
    <dgm:cxn modelId="{C30150D1-0EC2-4629-A4FE-4FB6D1C1FF81}" type="presParOf" srcId="{9E775042-A138-4014-962C-C1B136C7CB92}" destId="{CD5F0E17-5635-4040-A524-53890287BCB5}" srcOrd="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E2D31C4-B9EB-48B3-B044-116FB6CC1A0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3C2D15E-BFF6-498B-8E8E-7E0206FF6094}">
      <dgm:prSet phldrT="[Text]"/>
      <dgm:spPr/>
      <dgm:t>
        <a:bodyPr/>
        <a:lstStyle/>
        <a:p>
          <a:endParaRPr lang="en-IN" dirty="0"/>
        </a:p>
      </dgm:t>
    </dgm:pt>
    <dgm:pt modelId="{2D8BCDFE-4870-45A9-9AF0-8E985E704E8E}" type="parTrans" cxnId="{108C28B0-5A76-49B5-BBDE-6927944C0780}">
      <dgm:prSet/>
      <dgm:spPr/>
      <dgm:t>
        <a:bodyPr/>
        <a:lstStyle/>
        <a:p>
          <a:endParaRPr lang="en-IN"/>
        </a:p>
      </dgm:t>
    </dgm:pt>
    <dgm:pt modelId="{1143FD1A-CB67-4647-95DC-A0BC760745D5}" type="sibTrans" cxnId="{108C28B0-5A76-49B5-BBDE-6927944C0780}">
      <dgm:prSet/>
      <dgm:spPr/>
      <dgm:t>
        <a:bodyPr/>
        <a:lstStyle/>
        <a:p>
          <a:endParaRPr lang="en-IN"/>
        </a:p>
      </dgm:t>
    </dgm:pt>
    <dgm:pt modelId="{971C11EE-AAA7-4F1A-9263-446E4A414687}">
      <dgm:prSet phldrT="[Text]"/>
      <dgm:spPr/>
      <dgm:t>
        <a:bodyPr/>
        <a:lstStyle/>
        <a:p>
          <a:endParaRPr lang="en-IN" dirty="0"/>
        </a:p>
      </dgm:t>
    </dgm:pt>
    <dgm:pt modelId="{DED3896F-E740-410F-AAC8-FA955BDCFAEC}" type="parTrans" cxnId="{90BF79C8-C9AA-47EB-8473-0215E56C4976}">
      <dgm:prSet/>
      <dgm:spPr/>
      <dgm:t>
        <a:bodyPr/>
        <a:lstStyle/>
        <a:p>
          <a:endParaRPr lang="en-IN"/>
        </a:p>
      </dgm:t>
    </dgm:pt>
    <dgm:pt modelId="{BC8B658B-82E3-4120-933D-75491B6DF14D}" type="sibTrans" cxnId="{90BF79C8-C9AA-47EB-8473-0215E56C4976}">
      <dgm:prSet/>
      <dgm:spPr/>
      <dgm:t>
        <a:bodyPr/>
        <a:lstStyle/>
        <a:p>
          <a:endParaRPr lang="en-IN"/>
        </a:p>
      </dgm:t>
    </dgm:pt>
    <dgm:pt modelId="{0A6DAD2A-81B0-4206-83EB-557CDB205ADF}">
      <dgm:prSet phldrT="[Text]"/>
      <dgm:spPr/>
      <dgm:t>
        <a:bodyPr/>
        <a:lstStyle/>
        <a:p>
          <a:endParaRPr lang="en-IN" dirty="0"/>
        </a:p>
      </dgm:t>
    </dgm:pt>
    <dgm:pt modelId="{3C8001E4-9F62-476C-8813-5D71047CE9C2}" type="parTrans" cxnId="{95CBEB50-3EF5-4D77-927F-E9EE7D448055}">
      <dgm:prSet/>
      <dgm:spPr/>
      <dgm:t>
        <a:bodyPr/>
        <a:lstStyle/>
        <a:p>
          <a:endParaRPr lang="en-IN"/>
        </a:p>
      </dgm:t>
    </dgm:pt>
    <dgm:pt modelId="{B3C58C53-C58A-4488-80A0-7DFE9F677077}" type="sibTrans" cxnId="{95CBEB50-3EF5-4D77-927F-E9EE7D448055}">
      <dgm:prSet/>
      <dgm:spPr/>
      <dgm:t>
        <a:bodyPr/>
        <a:lstStyle/>
        <a:p>
          <a:endParaRPr lang="en-IN"/>
        </a:p>
      </dgm:t>
    </dgm:pt>
    <dgm:pt modelId="{21D1E8CD-E171-483C-B66E-CC14061E09F9}">
      <dgm:prSet phldrT="[Text]"/>
      <dgm:spPr/>
      <dgm:t>
        <a:bodyPr/>
        <a:lstStyle/>
        <a:p>
          <a:endParaRPr lang="en-IN" dirty="0"/>
        </a:p>
      </dgm:t>
    </dgm:pt>
    <dgm:pt modelId="{BD159E46-55F4-446C-A801-A6828788557C}" type="parTrans" cxnId="{AAB52885-CC99-4360-AADE-56644634934D}">
      <dgm:prSet/>
      <dgm:spPr/>
      <dgm:t>
        <a:bodyPr/>
        <a:lstStyle/>
        <a:p>
          <a:endParaRPr lang="en-IN"/>
        </a:p>
      </dgm:t>
    </dgm:pt>
    <dgm:pt modelId="{809E0318-A672-4B08-81C2-19B949818BE4}" type="sibTrans" cxnId="{AAB52885-CC99-4360-AADE-56644634934D}">
      <dgm:prSet/>
      <dgm:spPr/>
      <dgm:t>
        <a:bodyPr/>
        <a:lstStyle/>
        <a:p>
          <a:endParaRPr lang="en-IN"/>
        </a:p>
      </dgm:t>
    </dgm:pt>
    <dgm:pt modelId="{B9D1390E-6023-4184-92C6-D884D0CE7227}" type="pres">
      <dgm:prSet presAssocID="{AE2D31C4-B9EB-48B3-B044-116FB6CC1A0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0620D89D-B64C-4CE5-91E6-F281197CABA4}" type="pres">
      <dgm:prSet presAssocID="{A3C2D15E-BFF6-498B-8E8E-7E0206FF6094}" presName="parentText" presStyleLbl="node1" presStyleIdx="0" presStyleCnt="2" custScaleX="93214" custScaleY="1698114" custLinFactNeighborX="1791" custLinFactNeighborY="13632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FFBF1B7-923F-4D00-8C48-D4546D6E62C9}" type="pres">
      <dgm:prSet presAssocID="{A3C2D15E-BFF6-498B-8E8E-7E0206FF6094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34AFFC8-CE7B-4BBB-AC64-432B41B604A3}" type="pres">
      <dgm:prSet presAssocID="{0A6DAD2A-81B0-4206-83EB-557CDB205ADF}" presName="parentText" presStyleLbl="node1" presStyleIdx="1" presStyleCnt="2" custScaleY="886757" custLinFactY="87275" custLinFactNeighborX="-1697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11570D5-871E-40A0-AA63-7C97D0EC92FC}" type="pres">
      <dgm:prSet presAssocID="{0A6DAD2A-81B0-4206-83EB-557CDB205ADF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95CBEB50-3EF5-4D77-927F-E9EE7D448055}" srcId="{AE2D31C4-B9EB-48B3-B044-116FB6CC1A0C}" destId="{0A6DAD2A-81B0-4206-83EB-557CDB205ADF}" srcOrd="1" destOrd="0" parTransId="{3C8001E4-9F62-476C-8813-5D71047CE9C2}" sibTransId="{B3C58C53-C58A-4488-80A0-7DFE9F677077}"/>
    <dgm:cxn modelId="{90BF79C8-C9AA-47EB-8473-0215E56C4976}" srcId="{A3C2D15E-BFF6-498B-8E8E-7E0206FF6094}" destId="{971C11EE-AAA7-4F1A-9263-446E4A414687}" srcOrd="0" destOrd="0" parTransId="{DED3896F-E740-410F-AAC8-FA955BDCFAEC}" sibTransId="{BC8B658B-82E3-4120-933D-75491B6DF14D}"/>
    <dgm:cxn modelId="{8D0A053F-D3AC-478E-A7BD-CE2258D94C89}" type="presOf" srcId="{971C11EE-AAA7-4F1A-9263-446E4A414687}" destId="{AFFBF1B7-923F-4D00-8C48-D4546D6E62C9}" srcOrd="0" destOrd="0" presId="urn:microsoft.com/office/officeart/2005/8/layout/vList2"/>
    <dgm:cxn modelId="{5B4FDFC7-1F8E-452A-BEB5-75E64167F020}" type="presOf" srcId="{AE2D31C4-B9EB-48B3-B044-116FB6CC1A0C}" destId="{B9D1390E-6023-4184-92C6-D884D0CE7227}" srcOrd="0" destOrd="0" presId="urn:microsoft.com/office/officeart/2005/8/layout/vList2"/>
    <dgm:cxn modelId="{6263C40A-A2DA-4CC4-BAE0-DAFA428F94F3}" type="presOf" srcId="{21D1E8CD-E171-483C-B66E-CC14061E09F9}" destId="{C11570D5-871E-40A0-AA63-7C97D0EC92FC}" srcOrd="0" destOrd="0" presId="urn:microsoft.com/office/officeart/2005/8/layout/vList2"/>
    <dgm:cxn modelId="{329D12E8-F384-4D89-9D7F-8865467FB2C0}" type="presOf" srcId="{0A6DAD2A-81B0-4206-83EB-557CDB205ADF}" destId="{E34AFFC8-CE7B-4BBB-AC64-432B41B604A3}" srcOrd="0" destOrd="0" presId="urn:microsoft.com/office/officeart/2005/8/layout/vList2"/>
    <dgm:cxn modelId="{108C28B0-5A76-49B5-BBDE-6927944C0780}" srcId="{AE2D31C4-B9EB-48B3-B044-116FB6CC1A0C}" destId="{A3C2D15E-BFF6-498B-8E8E-7E0206FF6094}" srcOrd="0" destOrd="0" parTransId="{2D8BCDFE-4870-45A9-9AF0-8E985E704E8E}" sibTransId="{1143FD1A-CB67-4647-95DC-A0BC760745D5}"/>
    <dgm:cxn modelId="{769687F7-425C-4889-9B9D-E757C7F3BDEE}" type="presOf" srcId="{A3C2D15E-BFF6-498B-8E8E-7E0206FF6094}" destId="{0620D89D-B64C-4CE5-91E6-F281197CABA4}" srcOrd="0" destOrd="0" presId="urn:microsoft.com/office/officeart/2005/8/layout/vList2"/>
    <dgm:cxn modelId="{AAB52885-CC99-4360-AADE-56644634934D}" srcId="{0A6DAD2A-81B0-4206-83EB-557CDB205ADF}" destId="{21D1E8CD-E171-483C-B66E-CC14061E09F9}" srcOrd="0" destOrd="0" parTransId="{BD159E46-55F4-446C-A801-A6828788557C}" sibTransId="{809E0318-A672-4B08-81C2-19B949818BE4}"/>
    <dgm:cxn modelId="{009EA449-336C-4195-B5AB-DE8C306D8FA4}" type="presParOf" srcId="{B9D1390E-6023-4184-92C6-D884D0CE7227}" destId="{0620D89D-B64C-4CE5-91E6-F281197CABA4}" srcOrd="0" destOrd="0" presId="urn:microsoft.com/office/officeart/2005/8/layout/vList2"/>
    <dgm:cxn modelId="{A89E97DE-8D26-4ED9-838C-E7C24CA95C49}" type="presParOf" srcId="{B9D1390E-6023-4184-92C6-D884D0CE7227}" destId="{AFFBF1B7-923F-4D00-8C48-D4546D6E62C9}" srcOrd="1" destOrd="0" presId="urn:microsoft.com/office/officeart/2005/8/layout/vList2"/>
    <dgm:cxn modelId="{EF550CCB-7D2B-47EB-AC47-2F64446DD8AA}" type="presParOf" srcId="{B9D1390E-6023-4184-92C6-D884D0CE7227}" destId="{E34AFFC8-CE7B-4BBB-AC64-432B41B604A3}" srcOrd="2" destOrd="0" presId="urn:microsoft.com/office/officeart/2005/8/layout/vList2"/>
    <dgm:cxn modelId="{9EFFA383-3F31-4D0A-8686-9B2404460BA5}" type="presParOf" srcId="{B9D1390E-6023-4184-92C6-D884D0CE7227}" destId="{C11570D5-871E-40A0-AA63-7C97D0EC92F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A089C85-3227-4B78-B8E2-959EE2934A96}" type="doc">
      <dgm:prSet loTypeId="urn:microsoft.com/office/officeart/2005/8/layout/vList3#1" loCatId="list" qsTypeId="urn:microsoft.com/office/officeart/2005/8/quickstyle/simple1" qsCatId="simple" csTypeId="urn:microsoft.com/office/officeart/2005/8/colors/accent1_2" csCatId="accent1" phldr="1"/>
      <dgm:spPr/>
    </dgm:pt>
    <dgm:pt modelId="{A6FBE2FF-0690-45B9-BB0A-27D2BB368C94}">
      <dgm:prSet phldrT="[Text]"/>
      <dgm:spPr/>
      <dgm:t>
        <a:bodyPr/>
        <a:lstStyle/>
        <a:p>
          <a:r>
            <a:rPr lang="en-US" dirty="0" smtClean="0"/>
            <a:t>Red Alert Challenge</a:t>
          </a:r>
          <a:endParaRPr lang="en-IN" dirty="0"/>
        </a:p>
      </dgm:t>
    </dgm:pt>
    <dgm:pt modelId="{91A7C9CD-04C6-4101-8474-24E60CAF4BF7}" type="parTrans" cxnId="{34143443-A1D5-430D-8F70-CC56CFCDC0DF}">
      <dgm:prSet/>
      <dgm:spPr/>
      <dgm:t>
        <a:bodyPr/>
        <a:lstStyle/>
        <a:p>
          <a:endParaRPr lang="en-IN"/>
        </a:p>
      </dgm:t>
    </dgm:pt>
    <dgm:pt modelId="{39A5E649-3504-4759-A82E-5CD22C688855}" type="sibTrans" cxnId="{34143443-A1D5-430D-8F70-CC56CFCDC0DF}">
      <dgm:prSet/>
      <dgm:spPr/>
      <dgm:t>
        <a:bodyPr/>
        <a:lstStyle/>
        <a:p>
          <a:endParaRPr lang="en-IN"/>
        </a:p>
      </dgm:t>
    </dgm:pt>
    <dgm:pt modelId="{27129B49-DC1A-4E04-93A7-4CA1E42221E9}">
      <dgm:prSet phldrT="[Text]"/>
      <dgm:spPr/>
      <dgm:t>
        <a:bodyPr/>
        <a:lstStyle/>
        <a:p>
          <a:r>
            <a:rPr lang="en-US" dirty="0" smtClean="0"/>
            <a:t>Sarcastic Sundays</a:t>
          </a:r>
          <a:endParaRPr lang="en-IN" dirty="0"/>
        </a:p>
      </dgm:t>
    </dgm:pt>
    <dgm:pt modelId="{9D6C4A51-B187-4C65-AF2F-DB4DEC01008A}" type="parTrans" cxnId="{ACE2C349-CA92-46A8-8057-8DDDE5C0977E}">
      <dgm:prSet/>
      <dgm:spPr/>
      <dgm:t>
        <a:bodyPr/>
        <a:lstStyle/>
        <a:p>
          <a:endParaRPr lang="en-IN"/>
        </a:p>
      </dgm:t>
    </dgm:pt>
    <dgm:pt modelId="{E17C17E2-C7EF-4F00-A6E8-E3AC6A8E2E81}" type="sibTrans" cxnId="{ACE2C349-CA92-46A8-8057-8DDDE5C0977E}">
      <dgm:prSet/>
      <dgm:spPr/>
      <dgm:t>
        <a:bodyPr/>
        <a:lstStyle/>
        <a:p>
          <a:endParaRPr lang="en-IN"/>
        </a:p>
      </dgm:t>
    </dgm:pt>
    <dgm:pt modelId="{8007AEBB-8DFA-4429-BA4B-710F07EC3F26}">
      <dgm:prSet phldrT="[Text]"/>
      <dgm:spPr/>
      <dgm:t>
        <a:bodyPr/>
        <a:lstStyle/>
        <a:p>
          <a:r>
            <a:rPr lang="en-US" dirty="0" smtClean="0"/>
            <a:t>Raktsha Calendar</a:t>
          </a:r>
          <a:endParaRPr lang="en-IN" dirty="0"/>
        </a:p>
      </dgm:t>
    </dgm:pt>
    <dgm:pt modelId="{395BF7E0-EE2D-4280-BF2A-817D39EC5438}" type="parTrans" cxnId="{80CD7791-A0EB-4F72-BE2A-C3537FDA43A8}">
      <dgm:prSet/>
      <dgm:spPr/>
      <dgm:t>
        <a:bodyPr/>
        <a:lstStyle/>
        <a:p>
          <a:endParaRPr lang="en-IN"/>
        </a:p>
      </dgm:t>
    </dgm:pt>
    <dgm:pt modelId="{5964F35F-3820-44CB-AECB-B96BA0DCBF0F}" type="sibTrans" cxnId="{80CD7791-A0EB-4F72-BE2A-C3537FDA43A8}">
      <dgm:prSet/>
      <dgm:spPr/>
      <dgm:t>
        <a:bodyPr/>
        <a:lstStyle/>
        <a:p>
          <a:endParaRPr lang="en-IN"/>
        </a:p>
      </dgm:t>
    </dgm:pt>
    <dgm:pt modelId="{05816FB4-B20F-4542-BCEB-A2457904CADA}" type="pres">
      <dgm:prSet presAssocID="{6A089C85-3227-4B78-B8E2-959EE2934A96}" presName="linearFlow" presStyleCnt="0">
        <dgm:presLayoutVars>
          <dgm:dir/>
          <dgm:resizeHandles val="exact"/>
        </dgm:presLayoutVars>
      </dgm:prSet>
      <dgm:spPr/>
    </dgm:pt>
    <dgm:pt modelId="{3040C160-2A2D-4FD4-869D-24FCD300BFBB}" type="pres">
      <dgm:prSet presAssocID="{A6FBE2FF-0690-45B9-BB0A-27D2BB368C94}" presName="composite" presStyleCnt="0"/>
      <dgm:spPr/>
    </dgm:pt>
    <dgm:pt modelId="{9AC6118E-2DF1-4E8B-9397-7D86C81A4046}" type="pres">
      <dgm:prSet presAssocID="{A6FBE2FF-0690-45B9-BB0A-27D2BB368C94}" presName="imgShp" presStyleLbl="fgImgPlace1" presStyleIdx="0" presStyleCnt="3" custScaleX="104485" custScaleY="94032"/>
      <dgm:spPr>
        <a:blipFill rotWithShape="0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4131CC5D-5DE0-496A-9594-3361DEF1E158}" type="pres">
      <dgm:prSet presAssocID="{A6FBE2FF-0690-45B9-BB0A-27D2BB368C94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466911C-AA03-4430-A032-EA3AB967DED6}" type="pres">
      <dgm:prSet presAssocID="{39A5E649-3504-4759-A82E-5CD22C688855}" presName="spacing" presStyleCnt="0"/>
      <dgm:spPr/>
    </dgm:pt>
    <dgm:pt modelId="{A0482921-E9E4-4D5E-9AF7-CB0D289EC663}" type="pres">
      <dgm:prSet presAssocID="{27129B49-DC1A-4E04-93A7-4CA1E42221E9}" presName="composite" presStyleCnt="0"/>
      <dgm:spPr/>
    </dgm:pt>
    <dgm:pt modelId="{8B08E67E-B20A-4327-9089-C23AF024DEFE}" type="pres">
      <dgm:prSet presAssocID="{27129B49-DC1A-4E04-93A7-4CA1E42221E9}" presName="imgShp" presStyleLbl="fgImgPlace1" presStyleIdx="1" presStyleCnt="3" custScaleX="116289" custScaleY="105513"/>
      <dgm:spPr>
        <a:blipFill rotWithShape="0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DEA54BD6-410E-43C9-971C-846FC531F5C4}" type="pres">
      <dgm:prSet presAssocID="{27129B49-DC1A-4E04-93A7-4CA1E42221E9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A3AED1D-48BF-44BC-8561-F3830C321393}" type="pres">
      <dgm:prSet presAssocID="{E17C17E2-C7EF-4F00-A6E8-E3AC6A8E2E81}" presName="spacing" presStyleCnt="0"/>
      <dgm:spPr/>
    </dgm:pt>
    <dgm:pt modelId="{A27C3079-9782-4598-960E-2B82A2C2DA9C}" type="pres">
      <dgm:prSet presAssocID="{8007AEBB-8DFA-4429-BA4B-710F07EC3F26}" presName="composite" presStyleCnt="0"/>
      <dgm:spPr/>
    </dgm:pt>
    <dgm:pt modelId="{F5F0F746-5B8E-4EC8-90DB-898F5391E1AD}" type="pres">
      <dgm:prSet presAssocID="{8007AEBB-8DFA-4429-BA4B-710F07EC3F26}" presName="imgShp" presStyleLbl="fgImgPlace1" presStyleIdx="2" presStyleCnt="3" custScaleX="89811" custScaleY="92882"/>
      <dgm:spPr>
        <a:blipFill rotWithShape="0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</dgm:pt>
    <dgm:pt modelId="{16CF574B-3766-461D-AE14-B06BC6AC9FEF}" type="pres">
      <dgm:prSet presAssocID="{8007AEBB-8DFA-4429-BA4B-710F07EC3F26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80CD7791-A0EB-4F72-BE2A-C3537FDA43A8}" srcId="{6A089C85-3227-4B78-B8E2-959EE2934A96}" destId="{8007AEBB-8DFA-4429-BA4B-710F07EC3F26}" srcOrd="2" destOrd="0" parTransId="{395BF7E0-EE2D-4280-BF2A-817D39EC5438}" sibTransId="{5964F35F-3820-44CB-AECB-B96BA0DCBF0F}"/>
    <dgm:cxn modelId="{34143443-A1D5-430D-8F70-CC56CFCDC0DF}" srcId="{6A089C85-3227-4B78-B8E2-959EE2934A96}" destId="{A6FBE2FF-0690-45B9-BB0A-27D2BB368C94}" srcOrd="0" destOrd="0" parTransId="{91A7C9CD-04C6-4101-8474-24E60CAF4BF7}" sibTransId="{39A5E649-3504-4759-A82E-5CD22C688855}"/>
    <dgm:cxn modelId="{5D43159B-E6C4-4032-AFB8-5304C0B5A74B}" type="presOf" srcId="{27129B49-DC1A-4E04-93A7-4CA1E42221E9}" destId="{DEA54BD6-410E-43C9-971C-846FC531F5C4}" srcOrd="0" destOrd="0" presId="urn:microsoft.com/office/officeart/2005/8/layout/vList3#1"/>
    <dgm:cxn modelId="{9278DED4-38CE-4BD1-AE03-F5A40AFD58F8}" type="presOf" srcId="{A6FBE2FF-0690-45B9-BB0A-27D2BB368C94}" destId="{4131CC5D-5DE0-496A-9594-3361DEF1E158}" srcOrd="0" destOrd="0" presId="urn:microsoft.com/office/officeart/2005/8/layout/vList3#1"/>
    <dgm:cxn modelId="{ACE2C349-CA92-46A8-8057-8DDDE5C0977E}" srcId="{6A089C85-3227-4B78-B8E2-959EE2934A96}" destId="{27129B49-DC1A-4E04-93A7-4CA1E42221E9}" srcOrd="1" destOrd="0" parTransId="{9D6C4A51-B187-4C65-AF2F-DB4DEC01008A}" sibTransId="{E17C17E2-C7EF-4F00-A6E8-E3AC6A8E2E81}"/>
    <dgm:cxn modelId="{87432ECB-06CD-424E-8AFB-700083B6E136}" type="presOf" srcId="{8007AEBB-8DFA-4429-BA4B-710F07EC3F26}" destId="{16CF574B-3766-461D-AE14-B06BC6AC9FEF}" srcOrd="0" destOrd="0" presId="urn:microsoft.com/office/officeart/2005/8/layout/vList3#1"/>
    <dgm:cxn modelId="{D5051530-16BF-478D-B42E-8DEF415DC873}" type="presOf" srcId="{6A089C85-3227-4B78-B8E2-959EE2934A96}" destId="{05816FB4-B20F-4542-BCEB-A2457904CADA}" srcOrd="0" destOrd="0" presId="urn:microsoft.com/office/officeart/2005/8/layout/vList3#1"/>
    <dgm:cxn modelId="{A643B4E5-4BC4-49A2-9BD2-E54831320216}" type="presParOf" srcId="{05816FB4-B20F-4542-BCEB-A2457904CADA}" destId="{3040C160-2A2D-4FD4-869D-24FCD300BFBB}" srcOrd="0" destOrd="0" presId="urn:microsoft.com/office/officeart/2005/8/layout/vList3#1"/>
    <dgm:cxn modelId="{3049DD9A-A2B3-4470-A40E-D80046A8AAC9}" type="presParOf" srcId="{3040C160-2A2D-4FD4-869D-24FCD300BFBB}" destId="{9AC6118E-2DF1-4E8B-9397-7D86C81A4046}" srcOrd="0" destOrd="0" presId="urn:microsoft.com/office/officeart/2005/8/layout/vList3#1"/>
    <dgm:cxn modelId="{431106CD-82FC-408F-AE04-A2D0A33C32E2}" type="presParOf" srcId="{3040C160-2A2D-4FD4-869D-24FCD300BFBB}" destId="{4131CC5D-5DE0-496A-9594-3361DEF1E158}" srcOrd="1" destOrd="0" presId="urn:microsoft.com/office/officeart/2005/8/layout/vList3#1"/>
    <dgm:cxn modelId="{4ADFF098-83BB-4F31-80EB-C92F25DFBDF9}" type="presParOf" srcId="{05816FB4-B20F-4542-BCEB-A2457904CADA}" destId="{5466911C-AA03-4430-A032-EA3AB967DED6}" srcOrd="1" destOrd="0" presId="urn:microsoft.com/office/officeart/2005/8/layout/vList3#1"/>
    <dgm:cxn modelId="{64FD45DC-7AD2-4826-B324-3D546392682D}" type="presParOf" srcId="{05816FB4-B20F-4542-BCEB-A2457904CADA}" destId="{A0482921-E9E4-4D5E-9AF7-CB0D289EC663}" srcOrd="2" destOrd="0" presId="urn:microsoft.com/office/officeart/2005/8/layout/vList3#1"/>
    <dgm:cxn modelId="{CD282E4A-C111-45F6-891C-83EF5C279818}" type="presParOf" srcId="{A0482921-E9E4-4D5E-9AF7-CB0D289EC663}" destId="{8B08E67E-B20A-4327-9089-C23AF024DEFE}" srcOrd="0" destOrd="0" presId="urn:microsoft.com/office/officeart/2005/8/layout/vList3#1"/>
    <dgm:cxn modelId="{318FEF1F-5896-491A-828B-95F50A0FA6B7}" type="presParOf" srcId="{A0482921-E9E4-4D5E-9AF7-CB0D289EC663}" destId="{DEA54BD6-410E-43C9-971C-846FC531F5C4}" srcOrd="1" destOrd="0" presId="urn:microsoft.com/office/officeart/2005/8/layout/vList3#1"/>
    <dgm:cxn modelId="{81C8AA2B-70FC-47B5-BED6-E56236D06A32}" type="presParOf" srcId="{05816FB4-B20F-4542-BCEB-A2457904CADA}" destId="{AA3AED1D-48BF-44BC-8561-F3830C321393}" srcOrd="3" destOrd="0" presId="urn:microsoft.com/office/officeart/2005/8/layout/vList3#1"/>
    <dgm:cxn modelId="{AD5A2FD6-68EA-4614-BB80-DA2D3BB246AF}" type="presParOf" srcId="{05816FB4-B20F-4542-BCEB-A2457904CADA}" destId="{A27C3079-9782-4598-960E-2B82A2C2DA9C}" srcOrd="4" destOrd="0" presId="urn:microsoft.com/office/officeart/2005/8/layout/vList3#1"/>
    <dgm:cxn modelId="{600077ED-A2E0-4306-A3E8-AD54688EDD22}" type="presParOf" srcId="{A27C3079-9782-4598-960E-2B82A2C2DA9C}" destId="{F5F0F746-5B8E-4EC8-90DB-898F5391E1AD}" srcOrd="0" destOrd="0" presId="urn:microsoft.com/office/officeart/2005/8/layout/vList3#1"/>
    <dgm:cxn modelId="{5717F808-319C-4200-80D4-8D2B0A2611BC}" type="presParOf" srcId="{A27C3079-9782-4598-960E-2B82A2C2DA9C}" destId="{16CF574B-3766-461D-AE14-B06BC6AC9FEF}" srcOrd="1" destOrd="0" presId="urn:microsoft.com/office/officeart/2005/8/layout/vList3#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097C2E7-3C0F-41B6-8D39-6E06B652C584}" type="doc">
      <dgm:prSet loTypeId="urn:microsoft.com/office/officeart/2005/8/layout/lProcess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755CF68-A0E4-4EF7-ACA3-A227A73CFD40}">
      <dgm:prSet phldrT="[Text]"/>
      <dgm:spPr/>
      <dgm:t>
        <a:bodyPr/>
        <a:lstStyle/>
        <a:p>
          <a:r>
            <a:rPr lang="en-US" dirty="0" smtClean="0"/>
            <a:t>DAILY DOSE OF INFO:</a:t>
          </a:r>
        </a:p>
        <a:p>
          <a:r>
            <a:rPr lang="en-US" dirty="0" smtClean="0"/>
            <a:t>Mythic Mondays</a:t>
          </a:r>
        </a:p>
        <a:p>
          <a:r>
            <a:rPr lang="en-US" dirty="0" smtClean="0"/>
            <a:t>Tuesday Talkies</a:t>
          </a:r>
        </a:p>
        <a:p>
          <a:r>
            <a:rPr lang="en-US" dirty="0" smtClean="0"/>
            <a:t>Wholesome Wednesdays</a:t>
          </a:r>
        </a:p>
        <a:p>
          <a:r>
            <a:rPr lang="en-US" dirty="0" err="1" smtClean="0"/>
            <a:t>Theraputic</a:t>
          </a:r>
          <a:r>
            <a:rPr lang="en-US" dirty="0" smtClean="0"/>
            <a:t> Thursdays</a:t>
          </a:r>
        </a:p>
        <a:p>
          <a:r>
            <a:rPr lang="en-US" dirty="0" smtClean="0"/>
            <a:t>Factual Fridays</a:t>
          </a:r>
          <a:endParaRPr lang="en-IN" dirty="0"/>
        </a:p>
      </dgm:t>
    </dgm:pt>
    <dgm:pt modelId="{CC33CF8E-87F8-4983-86CB-22CCCC0F6311}" type="parTrans" cxnId="{8FDF60DC-1C36-4BEB-BA0B-8AAEA7CBA4F5}">
      <dgm:prSet/>
      <dgm:spPr/>
      <dgm:t>
        <a:bodyPr/>
        <a:lstStyle/>
        <a:p>
          <a:endParaRPr lang="en-IN"/>
        </a:p>
      </dgm:t>
    </dgm:pt>
    <dgm:pt modelId="{C344A38F-5468-4B96-AF95-ABFF957F93F0}" type="sibTrans" cxnId="{8FDF60DC-1C36-4BEB-BA0B-8AAEA7CBA4F5}">
      <dgm:prSet/>
      <dgm:spPr/>
      <dgm:t>
        <a:bodyPr/>
        <a:lstStyle/>
        <a:p>
          <a:endParaRPr lang="en-IN"/>
        </a:p>
      </dgm:t>
    </dgm:pt>
    <dgm:pt modelId="{E5F3A851-15FE-406C-9C58-7649BEF8637A}">
      <dgm:prSet phldrT="[Text]"/>
      <dgm:spPr/>
      <dgm:t>
        <a:bodyPr/>
        <a:lstStyle/>
        <a:p>
          <a:r>
            <a:rPr lang="en-US" dirty="0" smtClean="0"/>
            <a:t>INSERT DAILY DOSE PIC</a:t>
          </a:r>
          <a:endParaRPr lang="en-IN" dirty="0"/>
        </a:p>
      </dgm:t>
    </dgm:pt>
    <dgm:pt modelId="{4F8F9108-DF56-4FD9-890E-6386127864FF}" type="parTrans" cxnId="{97B549CD-9CC8-47C6-B564-BA8D992088EA}">
      <dgm:prSet/>
      <dgm:spPr/>
      <dgm:t>
        <a:bodyPr/>
        <a:lstStyle/>
        <a:p>
          <a:endParaRPr lang="en-IN"/>
        </a:p>
      </dgm:t>
    </dgm:pt>
    <dgm:pt modelId="{AB9EA0F9-F4ED-42C4-87EA-CE9F9690BEEF}" type="sibTrans" cxnId="{97B549CD-9CC8-47C6-B564-BA8D992088EA}">
      <dgm:prSet/>
      <dgm:spPr/>
      <dgm:t>
        <a:bodyPr/>
        <a:lstStyle/>
        <a:p>
          <a:endParaRPr lang="en-IN"/>
        </a:p>
      </dgm:t>
    </dgm:pt>
    <dgm:pt modelId="{731C960C-91FA-496D-8D80-60FD45909CAA}">
      <dgm:prSet phldrT="[Text]"/>
      <dgm:spPr/>
      <dgm:t>
        <a:bodyPr/>
        <a:lstStyle/>
        <a:p>
          <a:r>
            <a:rPr lang="en-US" dirty="0" smtClean="0"/>
            <a:t>RESOLUTIONS PIC</a:t>
          </a:r>
          <a:endParaRPr lang="en-IN" dirty="0"/>
        </a:p>
      </dgm:t>
    </dgm:pt>
    <dgm:pt modelId="{F2B1F5DD-9E93-4CDE-B1D9-FB980E70C384}" type="parTrans" cxnId="{7745F954-4930-40FD-B686-F68073CB962F}">
      <dgm:prSet/>
      <dgm:spPr/>
      <dgm:t>
        <a:bodyPr/>
        <a:lstStyle/>
        <a:p>
          <a:endParaRPr lang="en-IN"/>
        </a:p>
      </dgm:t>
    </dgm:pt>
    <dgm:pt modelId="{69D5E0F3-CAB8-4ABF-BC3A-2C748D2C256B}" type="sibTrans" cxnId="{7745F954-4930-40FD-B686-F68073CB962F}">
      <dgm:prSet/>
      <dgm:spPr/>
      <dgm:t>
        <a:bodyPr/>
        <a:lstStyle/>
        <a:p>
          <a:endParaRPr lang="en-IN"/>
        </a:p>
      </dgm:t>
    </dgm:pt>
    <dgm:pt modelId="{95ACD5F1-2E18-4F8F-8100-0C7DCC929631}">
      <dgm:prSet phldrT="[Text]"/>
      <dgm:spPr/>
      <dgm:t>
        <a:bodyPr/>
        <a:lstStyle/>
        <a:p>
          <a:endParaRPr lang="en-IN" dirty="0"/>
        </a:p>
      </dgm:t>
    </dgm:pt>
    <dgm:pt modelId="{613D2ECA-80B2-43AC-BBD3-873471B61FC8}" type="parTrans" cxnId="{290FFD74-EC89-4235-AD6D-B63012BDC154}">
      <dgm:prSet/>
      <dgm:spPr/>
      <dgm:t>
        <a:bodyPr/>
        <a:lstStyle/>
        <a:p>
          <a:endParaRPr lang="en-IN"/>
        </a:p>
      </dgm:t>
    </dgm:pt>
    <dgm:pt modelId="{30647AAD-F9CD-4257-8F67-058D069F76B2}" type="sibTrans" cxnId="{290FFD74-EC89-4235-AD6D-B63012BDC154}">
      <dgm:prSet/>
      <dgm:spPr/>
      <dgm:t>
        <a:bodyPr/>
        <a:lstStyle/>
        <a:p>
          <a:endParaRPr lang="en-IN"/>
        </a:p>
      </dgm:t>
    </dgm:pt>
    <dgm:pt modelId="{2DCACBC9-7103-4D43-8B56-CC74157CF027}">
      <dgm:prSet phldrT="[Text]"/>
      <dgm:spPr/>
      <dgm:t>
        <a:bodyPr/>
        <a:lstStyle/>
        <a:p>
          <a:endParaRPr lang="en-IN" dirty="0"/>
        </a:p>
      </dgm:t>
    </dgm:pt>
    <dgm:pt modelId="{C036F78B-E206-48EA-987A-52EDF79017CB}" type="parTrans" cxnId="{47AEF048-2A59-4DCF-B994-D37CCF9D155A}">
      <dgm:prSet/>
      <dgm:spPr/>
      <dgm:t>
        <a:bodyPr/>
        <a:lstStyle/>
        <a:p>
          <a:endParaRPr lang="en-IN"/>
        </a:p>
      </dgm:t>
    </dgm:pt>
    <dgm:pt modelId="{15C37DBF-067B-42E5-ACC9-6951F539352E}" type="sibTrans" cxnId="{47AEF048-2A59-4DCF-B994-D37CCF9D155A}">
      <dgm:prSet/>
      <dgm:spPr/>
      <dgm:t>
        <a:bodyPr/>
        <a:lstStyle/>
        <a:p>
          <a:endParaRPr lang="en-IN"/>
        </a:p>
      </dgm:t>
    </dgm:pt>
    <dgm:pt modelId="{51ABD2C8-3802-409C-838A-D9F4ABFC34CD}" type="pres">
      <dgm:prSet presAssocID="{F097C2E7-3C0F-41B6-8D39-6E06B652C584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3E527B7C-53AD-4170-BAB0-C0BB6C03DEFD}" type="pres">
      <dgm:prSet presAssocID="{8755CF68-A0E4-4EF7-ACA3-A227A73CFD40}" presName="compNode" presStyleCnt="0"/>
      <dgm:spPr/>
    </dgm:pt>
    <dgm:pt modelId="{A33ACB64-0016-4B68-9761-1508F2A2B6EE}" type="pres">
      <dgm:prSet presAssocID="{8755CF68-A0E4-4EF7-ACA3-A227A73CFD40}" presName="aNode" presStyleLbl="bgShp" presStyleIdx="0" presStyleCnt="3" custLinFactNeighborX="3683"/>
      <dgm:spPr/>
      <dgm:t>
        <a:bodyPr/>
        <a:lstStyle/>
        <a:p>
          <a:endParaRPr lang="en-IN"/>
        </a:p>
      </dgm:t>
    </dgm:pt>
    <dgm:pt modelId="{B7F17A85-8C05-4172-905A-37E60A258EA1}" type="pres">
      <dgm:prSet presAssocID="{8755CF68-A0E4-4EF7-ACA3-A227A73CFD40}" presName="textNode" presStyleLbl="bgShp" presStyleIdx="0" presStyleCnt="3"/>
      <dgm:spPr/>
      <dgm:t>
        <a:bodyPr/>
        <a:lstStyle/>
        <a:p>
          <a:endParaRPr lang="en-IN"/>
        </a:p>
      </dgm:t>
    </dgm:pt>
    <dgm:pt modelId="{71605EA5-6C1E-420E-B2EB-1ECC014E746A}" type="pres">
      <dgm:prSet presAssocID="{8755CF68-A0E4-4EF7-ACA3-A227A73CFD40}" presName="compChildNode" presStyleCnt="0"/>
      <dgm:spPr/>
    </dgm:pt>
    <dgm:pt modelId="{A500D895-A545-45D7-A1FB-9E480A624033}" type="pres">
      <dgm:prSet presAssocID="{8755CF68-A0E4-4EF7-ACA3-A227A73CFD40}" presName="theInnerList" presStyleCnt="0"/>
      <dgm:spPr/>
    </dgm:pt>
    <dgm:pt modelId="{0E01FFA3-3E67-4788-AFAB-D52846381750}" type="pres">
      <dgm:prSet presAssocID="{E5F3A851-15FE-406C-9C58-7649BEF8637A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1AA54E0-021B-412F-A36C-D7ADB17A6F91}" type="pres">
      <dgm:prSet presAssocID="{E5F3A851-15FE-406C-9C58-7649BEF8637A}" presName="aSpace2" presStyleCnt="0"/>
      <dgm:spPr/>
    </dgm:pt>
    <dgm:pt modelId="{8F35F04C-950A-4152-91F6-2A3BC413638B}" type="pres">
      <dgm:prSet presAssocID="{731C960C-91FA-496D-8D80-60FD45909CAA}" presName="childNode" presStyleLbl="node1" presStyleIdx="1" presStyleCnt="2" custLinFactNeighborX="1409" custLinFactNeighborY="92329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B64BB36-2BA7-4563-9C31-FBC3D940FDC0}" type="pres">
      <dgm:prSet presAssocID="{8755CF68-A0E4-4EF7-ACA3-A227A73CFD40}" presName="aSpace" presStyleCnt="0"/>
      <dgm:spPr/>
    </dgm:pt>
    <dgm:pt modelId="{06DDCA30-0885-460D-8970-20EC477DD5DE}" type="pres">
      <dgm:prSet presAssocID="{95ACD5F1-2E18-4F8F-8100-0C7DCC929631}" presName="compNode" presStyleCnt="0"/>
      <dgm:spPr/>
    </dgm:pt>
    <dgm:pt modelId="{0E496AB0-53F9-47EF-927B-1467208F52DA}" type="pres">
      <dgm:prSet presAssocID="{95ACD5F1-2E18-4F8F-8100-0C7DCC929631}" presName="aNode" presStyleLbl="bgShp" presStyleIdx="1" presStyleCnt="3" custLinFactX="-7538" custLinFactNeighborX="-100000" custLinFactNeighborY="1205"/>
      <dgm:spPr/>
      <dgm:t>
        <a:bodyPr/>
        <a:lstStyle/>
        <a:p>
          <a:endParaRPr lang="en-IN"/>
        </a:p>
      </dgm:t>
    </dgm:pt>
    <dgm:pt modelId="{6BE3A2EE-D4CF-404C-B55A-CDAB96F0162E}" type="pres">
      <dgm:prSet presAssocID="{95ACD5F1-2E18-4F8F-8100-0C7DCC929631}" presName="textNode" presStyleLbl="bgShp" presStyleIdx="1" presStyleCnt="3"/>
      <dgm:spPr/>
      <dgm:t>
        <a:bodyPr/>
        <a:lstStyle/>
        <a:p>
          <a:endParaRPr lang="en-IN"/>
        </a:p>
      </dgm:t>
    </dgm:pt>
    <dgm:pt modelId="{C84C4EED-08D4-4239-9522-07121E46A7C9}" type="pres">
      <dgm:prSet presAssocID="{95ACD5F1-2E18-4F8F-8100-0C7DCC929631}" presName="compChildNode" presStyleCnt="0"/>
      <dgm:spPr/>
    </dgm:pt>
    <dgm:pt modelId="{97BA1C27-A9FE-4FC0-A8E4-32FBFBC05061}" type="pres">
      <dgm:prSet presAssocID="{95ACD5F1-2E18-4F8F-8100-0C7DCC929631}" presName="theInnerList" presStyleCnt="0"/>
      <dgm:spPr/>
    </dgm:pt>
    <dgm:pt modelId="{4CFC5576-4FCB-49B0-9D20-8B267C308549}" type="pres">
      <dgm:prSet presAssocID="{95ACD5F1-2E18-4F8F-8100-0C7DCC929631}" presName="aSpace" presStyleCnt="0"/>
      <dgm:spPr/>
    </dgm:pt>
    <dgm:pt modelId="{9B9BA44F-E760-484C-B1C2-3A8ADFACDF4F}" type="pres">
      <dgm:prSet presAssocID="{2DCACBC9-7103-4D43-8B56-CC74157CF027}" presName="compNode" presStyleCnt="0"/>
      <dgm:spPr/>
    </dgm:pt>
    <dgm:pt modelId="{7B247763-04B9-4F95-A8BD-D8A91B2E8160}" type="pres">
      <dgm:prSet presAssocID="{2DCACBC9-7103-4D43-8B56-CC74157CF027}" presName="aNode" presStyleLbl="bgShp" presStyleIdx="2" presStyleCnt="3" custLinFactNeighborX="1243" custLinFactNeighborY="-1205"/>
      <dgm:spPr/>
      <dgm:t>
        <a:bodyPr/>
        <a:lstStyle/>
        <a:p>
          <a:endParaRPr lang="en-IN"/>
        </a:p>
      </dgm:t>
    </dgm:pt>
    <dgm:pt modelId="{39AFAF41-670D-4165-AA56-1B2B82ED91CA}" type="pres">
      <dgm:prSet presAssocID="{2DCACBC9-7103-4D43-8B56-CC74157CF027}" presName="textNode" presStyleLbl="bgShp" presStyleIdx="2" presStyleCnt="3"/>
      <dgm:spPr/>
      <dgm:t>
        <a:bodyPr/>
        <a:lstStyle/>
        <a:p>
          <a:endParaRPr lang="en-IN"/>
        </a:p>
      </dgm:t>
    </dgm:pt>
    <dgm:pt modelId="{B7E85F8F-7592-4C42-BD60-5070D217BCFF}" type="pres">
      <dgm:prSet presAssocID="{2DCACBC9-7103-4D43-8B56-CC74157CF027}" presName="compChildNode" presStyleCnt="0"/>
      <dgm:spPr/>
    </dgm:pt>
    <dgm:pt modelId="{A5B875E9-740C-484F-8E50-7B9214BB1860}" type="pres">
      <dgm:prSet presAssocID="{2DCACBC9-7103-4D43-8B56-CC74157CF027}" presName="theInnerList" presStyleCnt="0"/>
      <dgm:spPr/>
    </dgm:pt>
  </dgm:ptLst>
  <dgm:cxnLst>
    <dgm:cxn modelId="{63971F7A-F620-49B5-8CBD-55F0EAAE2B42}" type="presOf" srcId="{2DCACBC9-7103-4D43-8B56-CC74157CF027}" destId="{39AFAF41-670D-4165-AA56-1B2B82ED91CA}" srcOrd="1" destOrd="0" presId="urn:microsoft.com/office/officeart/2005/8/layout/lProcess2"/>
    <dgm:cxn modelId="{97B549CD-9CC8-47C6-B564-BA8D992088EA}" srcId="{8755CF68-A0E4-4EF7-ACA3-A227A73CFD40}" destId="{E5F3A851-15FE-406C-9C58-7649BEF8637A}" srcOrd="0" destOrd="0" parTransId="{4F8F9108-DF56-4FD9-890E-6386127864FF}" sibTransId="{AB9EA0F9-F4ED-42C4-87EA-CE9F9690BEEF}"/>
    <dgm:cxn modelId="{209E5D50-DBE8-4B04-9F09-00FD7BA2B7DC}" type="presOf" srcId="{95ACD5F1-2E18-4F8F-8100-0C7DCC929631}" destId="{0E496AB0-53F9-47EF-927B-1467208F52DA}" srcOrd="0" destOrd="0" presId="urn:microsoft.com/office/officeart/2005/8/layout/lProcess2"/>
    <dgm:cxn modelId="{8FB64892-3C35-4B3E-A642-A03BD5E077D1}" type="presOf" srcId="{E5F3A851-15FE-406C-9C58-7649BEF8637A}" destId="{0E01FFA3-3E67-4788-AFAB-D52846381750}" srcOrd="0" destOrd="0" presId="urn:microsoft.com/office/officeart/2005/8/layout/lProcess2"/>
    <dgm:cxn modelId="{FD817A88-3F66-45A0-AC54-5AB89CE5BBC8}" type="presOf" srcId="{95ACD5F1-2E18-4F8F-8100-0C7DCC929631}" destId="{6BE3A2EE-D4CF-404C-B55A-CDAB96F0162E}" srcOrd="1" destOrd="0" presId="urn:microsoft.com/office/officeart/2005/8/layout/lProcess2"/>
    <dgm:cxn modelId="{8FEB95B0-4741-4EBE-A0CB-4EB9DDC13B2E}" type="presOf" srcId="{731C960C-91FA-496D-8D80-60FD45909CAA}" destId="{8F35F04C-950A-4152-91F6-2A3BC413638B}" srcOrd="0" destOrd="0" presId="urn:microsoft.com/office/officeart/2005/8/layout/lProcess2"/>
    <dgm:cxn modelId="{47AEF048-2A59-4DCF-B994-D37CCF9D155A}" srcId="{F097C2E7-3C0F-41B6-8D39-6E06B652C584}" destId="{2DCACBC9-7103-4D43-8B56-CC74157CF027}" srcOrd="2" destOrd="0" parTransId="{C036F78B-E206-48EA-987A-52EDF79017CB}" sibTransId="{15C37DBF-067B-42E5-ACC9-6951F539352E}"/>
    <dgm:cxn modelId="{F122DBC1-E08C-42EE-A9BE-6E92DC840DCE}" type="presOf" srcId="{8755CF68-A0E4-4EF7-ACA3-A227A73CFD40}" destId="{A33ACB64-0016-4B68-9761-1508F2A2B6EE}" srcOrd="0" destOrd="0" presId="urn:microsoft.com/office/officeart/2005/8/layout/lProcess2"/>
    <dgm:cxn modelId="{7745F954-4930-40FD-B686-F68073CB962F}" srcId="{8755CF68-A0E4-4EF7-ACA3-A227A73CFD40}" destId="{731C960C-91FA-496D-8D80-60FD45909CAA}" srcOrd="1" destOrd="0" parTransId="{F2B1F5DD-9E93-4CDE-B1D9-FB980E70C384}" sibTransId="{69D5E0F3-CAB8-4ABF-BC3A-2C748D2C256B}"/>
    <dgm:cxn modelId="{290FFD74-EC89-4235-AD6D-B63012BDC154}" srcId="{F097C2E7-3C0F-41B6-8D39-6E06B652C584}" destId="{95ACD5F1-2E18-4F8F-8100-0C7DCC929631}" srcOrd="1" destOrd="0" parTransId="{613D2ECA-80B2-43AC-BBD3-873471B61FC8}" sibTransId="{30647AAD-F9CD-4257-8F67-058D069F76B2}"/>
    <dgm:cxn modelId="{C409F92B-E42F-4779-BF53-CCA6D74B8AEE}" type="presOf" srcId="{8755CF68-A0E4-4EF7-ACA3-A227A73CFD40}" destId="{B7F17A85-8C05-4172-905A-37E60A258EA1}" srcOrd="1" destOrd="0" presId="urn:microsoft.com/office/officeart/2005/8/layout/lProcess2"/>
    <dgm:cxn modelId="{8FDF60DC-1C36-4BEB-BA0B-8AAEA7CBA4F5}" srcId="{F097C2E7-3C0F-41B6-8D39-6E06B652C584}" destId="{8755CF68-A0E4-4EF7-ACA3-A227A73CFD40}" srcOrd="0" destOrd="0" parTransId="{CC33CF8E-87F8-4983-86CB-22CCCC0F6311}" sibTransId="{C344A38F-5468-4B96-AF95-ABFF957F93F0}"/>
    <dgm:cxn modelId="{0684F1A6-FAAB-41F8-A679-CC8104D7E78A}" type="presOf" srcId="{F097C2E7-3C0F-41B6-8D39-6E06B652C584}" destId="{51ABD2C8-3802-409C-838A-D9F4ABFC34CD}" srcOrd="0" destOrd="0" presId="urn:microsoft.com/office/officeart/2005/8/layout/lProcess2"/>
    <dgm:cxn modelId="{9C74028A-704C-4A63-AA97-6F667AD61121}" type="presOf" srcId="{2DCACBC9-7103-4D43-8B56-CC74157CF027}" destId="{7B247763-04B9-4F95-A8BD-D8A91B2E8160}" srcOrd="0" destOrd="0" presId="urn:microsoft.com/office/officeart/2005/8/layout/lProcess2"/>
    <dgm:cxn modelId="{45983AB6-34A1-4B2E-9680-DB6F4C23AAEC}" type="presParOf" srcId="{51ABD2C8-3802-409C-838A-D9F4ABFC34CD}" destId="{3E527B7C-53AD-4170-BAB0-C0BB6C03DEFD}" srcOrd="0" destOrd="0" presId="urn:microsoft.com/office/officeart/2005/8/layout/lProcess2"/>
    <dgm:cxn modelId="{C12D5F4A-2EB5-4669-9057-46EB45223A8B}" type="presParOf" srcId="{3E527B7C-53AD-4170-BAB0-C0BB6C03DEFD}" destId="{A33ACB64-0016-4B68-9761-1508F2A2B6EE}" srcOrd="0" destOrd="0" presId="urn:microsoft.com/office/officeart/2005/8/layout/lProcess2"/>
    <dgm:cxn modelId="{2DEFD7E2-CD2A-432B-95E6-E9B2C5C06C1A}" type="presParOf" srcId="{3E527B7C-53AD-4170-BAB0-C0BB6C03DEFD}" destId="{B7F17A85-8C05-4172-905A-37E60A258EA1}" srcOrd="1" destOrd="0" presId="urn:microsoft.com/office/officeart/2005/8/layout/lProcess2"/>
    <dgm:cxn modelId="{100899BB-6939-4FE1-A20F-E12C76C88FAF}" type="presParOf" srcId="{3E527B7C-53AD-4170-BAB0-C0BB6C03DEFD}" destId="{71605EA5-6C1E-420E-B2EB-1ECC014E746A}" srcOrd="2" destOrd="0" presId="urn:microsoft.com/office/officeart/2005/8/layout/lProcess2"/>
    <dgm:cxn modelId="{1F2E2A32-5406-4E89-91B9-596877DC2191}" type="presParOf" srcId="{71605EA5-6C1E-420E-B2EB-1ECC014E746A}" destId="{A500D895-A545-45D7-A1FB-9E480A624033}" srcOrd="0" destOrd="0" presId="urn:microsoft.com/office/officeart/2005/8/layout/lProcess2"/>
    <dgm:cxn modelId="{94878D99-092B-42BA-9F94-0B065B27E6E6}" type="presParOf" srcId="{A500D895-A545-45D7-A1FB-9E480A624033}" destId="{0E01FFA3-3E67-4788-AFAB-D52846381750}" srcOrd="0" destOrd="0" presId="urn:microsoft.com/office/officeart/2005/8/layout/lProcess2"/>
    <dgm:cxn modelId="{983962C1-5258-44E7-B3EE-E5E47B957924}" type="presParOf" srcId="{A500D895-A545-45D7-A1FB-9E480A624033}" destId="{B1AA54E0-021B-412F-A36C-D7ADB17A6F91}" srcOrd="1" destOrd="0" presId="urn:microsoft.com/office/officeart/2005/8/layout/lProcess2"/>
    <dgm:cxn modelId="{E6C248DE-F968-449C-94F4-D7CABB58EEA3}" type="presParOf" srcId="{A500D895-A545-45D7-A1FB-9E480A624033}" destId="{8F35F04C-950A-4152-91F6-2A3BC413638B}" srcOrd="2" destOrd="0" presId="urn:microsoft.com/office/officeart/2005/8/layout/lProcess2"/>
    <dgm:cxn modelId="{D43AC00E-B4F4-4DFD-9436-7C5C6CE15C44}" type="presParOf" srcId="{51ABD2C8-3802-409C-838A-D9F4ABFC34CD}" destId="{5B64BB36-2BA7-4563-9C31-FBC3D940FDC0}" srcOrd="1" destOrd="0" presId="urn:microsoft.com/office/officeart/2005/8/layout/lProcess2"/>
    <dgm:cxn modelId="{9D01B307-AA80-44FC-93EF-C394E64B0DA4}" type="presParOf" srcId="{51ABD2C8-3802-409C-838A-D9F4ABFC34CD}" destId="{06DDCA30-0885-460D-8970-20EC477DD5DE}" srcOrd="2" destOrd="0" presId="urn:microsoft.com/office/officeart/2005/8/layout/lProcess2"/>
    <dgm:cxn modelId="{9B04E78E-5141-43F8-927D-51F82C2FC7E3}" type="presParOf" srcId="{06DDCA30-0885-460D-8970-20EC477DD5DE}" destId="{0E496AB0-53F9-47EF-927B-1467208F52DA}" srcOrd="0" destOrd="0" presId="urn:microsoft.com/office/officeart/2005/8/layout/lProcess2"/>
    <dgm:cxn modelId="{2AE37FDE-8C7D-471B-89EF-A6026A586B6F}" type="presParOf" srcId="{06DDCA30-0885-460D-8970-20EC477DD5DE}" destId="{6BE3A2EE-D4CF-404C-B55A-CDAB96F0162E}" srcOrd="1" destOrd="0" presId="urn:microsoft.com/office/officeart/2005/8/layout/lProcess2"/>
    <dgm:cxn modelId="{E52F82D4-1B4A-4B49-941A-A871034CFFF9}" type="presParOf" srcId="{06DDCA30-0885-460D-8970-20EC477DD5DE}" destId="{C84C4EED-08D4-4239-9522-07121E46A7C9}" srcOrd="2" destOrd="0" presId="urn:microsoft.com/office/officeart/2005/8/layout/lProcess2"/>
    <dgm:cxn modelId="{6C981D37-EBAC-49CE-92FA-553EEA3C5161}" type="presParOf" srcId="{C84C4EED-08D4-4239-9522-07121E46A7C9}" destId="{97BA1C27-A9FE-4FC0-A8E4-32FBFBC05061}" srcOrd="0" destOrd="0" presId="urn:microsoft.com/office/officeart/2005/8/layout/lProcess2"/>
    <dgm:cxn modelId="{69FF1CAB-C949-4402-890E-4EDDA3022A92}" type="presParOf" srcId="{51ABD2C8-3802-409C-838A-D9F4ABFC34CD}" destId="{4CFC5576-4FCB-49B0-9D20-8B267C308549}" srcOrd="3" destOrd="0" presId="urn:microsoft.com/office/officeart/2005/8/layout/lProcess2"/>
    <dgm:cxn modelId="{12530461-B1D0-4D12-8693-D56052DC118E}" type="presParOf" srcId="{51ABD2C8-3802-409C-838A-D9F4ABFC34CD}" destId="{9B9BA44F-E760-484C-B1C2-3A8ADFACDF4F}" srcOrd="4" destOrd="0" presId="urn:microsoft.com/office/officeart/2005/8/layout/lProcess2"/>
    <dgm:cxn modelId="{B3166D00-EF6D-4252-8001-D221A7801FAF}" type="presParOf" srcId="{9B9BA44F-E760-484C-B1C2-3A8ADFACDF4F}" destId="{7B247763-04B9-4F95-A8BD-D8A91B2E8160}" srcOrd="0" destOrd="0" presId="urn:microsoft.com/office/officeart/2005/8/layout/lProcess2"/>
    <dgm:cxn modelId="{4C0E156B-E665-48A4-B668-81B72CA353E7}" type="presParOf" srcId="{9B9BA44F-E760-484C-B1C2-3A8ADFACDF4F}" destId="{39AFAF41-670D-4165-AA56-1B2B82ED91CA}" srcOrd="1" destOrd="0" presId="urn:microsoft.com/office/officeart/2005/8/layout/lProcess2"/>
    <dgm:cxn modelId="{BE0C0FA3-6467-4C62-90C0-DC401261F93A}" type="presParOf" srcId="{9B9BA44F-E760-484C-B1C2-3A8ADFACDF4F}" destId="{B7E85F8F-7592-4C42-BD60-5070D217BCFF}" srcOrd="2" destOrd="0" presId="urn:microsoft.com/office/officeart/2005/8/layout/lProcess2"/>
    <dgm:cxn modelId="{99EDB4A7-130D-4DFA-8600-B47406AB6761}" type="presParOf" srcId="{B7E85F8F-7592-4C42-BD60-5070D217BCFF}" destId="{A5B875E9-740C-484F-8E50-7B9214BB1860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B6A3D0B-46FC-47DC-AC70-FDF33B010D52}" type="doc">
      <dgm:prSet loTypeId="urn:microsoft.com/office/officeart/2005/8/layout/vList3" loCatId="picture" qsTypeId="urn:microsoft.com/office/officeart/2005/8/quickstyle/simple1" qsCatId="simple" csTypeId="urn:microsoft.com/office/officeart/2005/8/colors/accent0_1" csCatId="mainScheme" phldr="1"/>
      <dgm:spPr/>
    </dgm:pt>
    <dgm:pt modelId="{86250F59-8E68-4C67-8DA9-A49CB8D175C1}">
      <dgm:prSet phldrT="[Text]" custT="1"/>
      <dgm:spPr/>
      <dgm:t>
        <a:bodyPr/>
        <a:lstStyle/>
        <a:p>
          <a:pPr algn="l"/>
          <a:r>
            <a:rPr lang="en-US" sz="1800" b="1" dirty="0" smtClean="0"/>
            <a:t>         Impact:</a:t>
          </a:r>
          <a:r>
            <a:rPr lang="en-US" sz="1800" b="1" dirty="0" smtClean="0">
              <a:solidFill>
                <a:srgbClr val="C00000"/>
              </a:solidFill>
            </a:rPr>
            <a:t> Counting likes, followers , views and subscriptions = 4000+ </a:t>
          </a:r>
          <a:endParaRPr lang="en-IN" sz="1800" b="1" dirty="0"/>
        </a:p>
      </dgm:t>
    </dgm:pt>
    <dgm:pt modelId="{A1D4A703-102A-4034-B5BE-4DD4AC6F4BBF}" type="parTrans" cxnId="{B7B4D4DF-5FA1-440F-8AE1-5116306D98A9}">
      <dgm:prSet/>
      <dgm:spPr/>
      <dgm:t>
        <a:bodyPr/>
        <a:lstStyle/>
        <a:p>
          <a:endParaRPr lang="en-IN"/>
        </a:p>
      </dgm:t>
    </dgm:pt>
    <dgm:pt modelId="{20ABE324-961C-482F-A78D-BBF970411CAC}" type="sibTrans" cxnId="{B7B4D4DF-5FA1-440F-8AE1-5116306D98A9}">
      <dgm:prSet/>
      <dgm:spPr/>
      <dgm:t>
        <a:bodyPr/>
        <a:lstStyle/>
        <a:p>
          <a:endParaRPr lang="en-IN"/>
        </a:p>
      </dgm:t>
    </dgm:pt>
    <dgm:pt modelId="{A6D0486E-7892-43CD-96F6-2DA9490CD522}" type="pres">
      <dgm:prSet presAssocID="{FB6A3D0B-46FC-47DC-AC70-FDF33B010D52}" presName="linearFlow" presStyleCnt="0">
        <dgm:presLayoutVars>
          <dgm:dir/>
          <dgm:resizeHandles val="exact"/>
        </dgm:presLayoutVars>
      </dgm:prSet>
      <dgm:spPr/>
    </dgm:pt>
    <dgm:pt modelId="{3D013328-ED4E-4141-9296-466190234E81}" type="pres">
      <dgm:prSet presAssocID="{86250F59-8E68-4C67-8DA9-A49CB8D175C1}" presName="composite" presStyleCnt="0"/>
      <dgm:spPr/>
    </dgm:pt>
    <dgm:pt modelId="{359BF4E2-F037-4634-A490-87C6C51F6495}" type="pres">
      <dgm:prSet presAssocID="{86250F59-8E68-4C67-8DA9-A49CB8D175C1}" presName="imgShp" presStyleLbl="fgImgPlace1" presStyleIdx="0" presStyleCnt="1" custLinFactNeighborX="-79102" custLinFactNeighborY="3743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7746241D-E270-4E1E-AB0F-A48F342AD679}" type="pres">
      <dgm:prSet presAssocID="{86250F59-8E68-4C67-8DA9-A49CB8D175C1}" presName="txShp" presStyleLbl="node1" presStyleIdx="0" presStyleCnt="1" custScaleX="146725" custScaleY="42882" custLinFactNeighborX="1778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9DC32475-85A2-411F-B308-D263DD3CA9C9}" type="presOf" srcId="{FB6A3D0B-46FC-47DC-AC70-FDF33B010D52}" destId="{A6D0486E-7892-43CD-96F6-2DA9490CD522}" srcOrd="0" destOrd="0" presId="urn:microsoft.com/office/officeart/2005/8/layout/vList3"/>
    <dgm:cxn modelId="{B7B4D4DF-5FA1-440F-8AE1-5116306D98A9}" srcId="{FB6A3D0B-46FC-47DC-AC70-FDF33B010D52}" destId="{86250F59-8E68-4C67-8DA9-A49CB8D175C1}" srcOrd="0" destOrd="0" parTransId="{A1D4A703-102A-4034-B5BE-4DD4AC6F4BBF}" sibTransId="{20ABE324-961C-482F-A78D-BBF970411CAC}"/>
    <dgm:cxn modelId="{FDA84786-FE6C-4D87-ACFF-D8AC7D9A6B7F}" type="presOf" srcId="{86250F59-8E68-4C67-8DA9-A49CB8D175C1}" destId="{7746241D-E270-4E1E-AB0F-A48F342AD679}" srcOrd="0" destOrd="0" presId="urn:microsoft.com/office/officeart/2005/8/layout/vList3"/>
    <dgm:cxn modelId="{26CADFFA-5BD2-4E13-86BE-3A42C1B58BEA}" type="presParOf" srcId="{A6D0486E-7892-43CD-96F6-2DA9490CD522}" destId="{3D013328-ED4E-4141-9296-466190234E81}" srcOrd="0" destOrd="0" presId="urn:microsoft.com/office/officeart/2005/8/layout/vList3"/>
    <dgm:cxn modelId="{E24C919B-242E-47D7-8144-36F97AC3E4A1}" type="presParOf" srcId="{3D013328-ED4E-4141-9296-466190234E81}" destId="{359BF4E2-F037-4634-A490-87C6C51F6495}" srcOrd="0" destOrd="0" presId="urn:microsoft.com/office/officeart/2005/8/layout/vList3"/>
    <dgm:cxn modelId="{9D780B24-2AB8-4F89-8120-141AF13C50E2}" type="presParOf" srcId="{3D013328-ED4E-4141-9296-466190234E81}" destId="{7746241D-E270-4E1E-AB0F-A48F342AD67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6728C1F-DB13-4B4F-8E4A-4946C18538F5}" type="doc">
      <dgm:prSet loTypeId="urn:microsoft.com/office/officeart/2005/8/layout/equation1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4B1E5C65-E8EC-46C4-B440-745E55CBD8C6}">
      <dgm:prSet phldrT="[Text]"/>
      <dgm:spPr>
        <a:blipFill rotWithShape="0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IN" dirty="0"/>
        </a:p>
      </dgm:t>
    </dgm:pt>
    <dgm:pt modelId="{5EA3A03A-C4ED-4FDC-8C02-DCA43C3DD632}" type="parTrans" cxnId="{72AFCF1C-90D8-4488-A547-AEE1A491DA99}">
      <dgm:prSet/>
      <dgm:spPr/>
      <dgm:t>
        <a:bodyPr/>
        <a:lstStyle/>
        <a:p>
          <a:endParaRPr lang="en-IN"/>
        </a:p>
      </dgm:t>
    </dgm:pt>
    <dgm:pt modelId="{406B52E3-3A68-46AD-80DA-DB6DEB4E02BC}" type="sibTrans" cxnId="{72AFCF1C-90D8-4488-A547-AEE1A491DA99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endParaRPr lang="en-IN"/>
        </a:p>
      </dgm:t>
    </dgm:pt>
    <dgm:pt modelId="{0F4BD745-1679-490D-86ED-DCF30C6ECCE2}">
      <dgm:prSet phldrT="[Text]"/>
      <dgm:spPr>
        <a:blipFill rotWithShape="0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IN" dirty="0"/>
        </a:p>
      </dgm:t>
    </dgm:pt>
    <dgm:pt modelId="{CE282025-DA61-4CC0-9038-236ED71D8C8F}" type="parTrans" cxnId="{51DCAD58-7612-4701-A830-CDC3772D6C1A}">
      <dgm:prSet/>
      <dgm:spPr/>
      <dgm:t>
        <a:bodyPr/>
        <a:lstStyle/>
        <a:p>
          <a:endParaRPr lang="en-IN"/>
        </a:p>
      </dgm:t>
    </dgm:pt>
    <dgm:pt modelId="{265F2EC3-2D1D-49DA-8D1D-6029C6E3FB6D}" type="sibTrans" cxnId="{51DCAD58-7612-4701-A830-CDC3772D6C1A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endParaRPr lang="en-IN"/>
        </a:p>
      </dgm:t>
    </dgm:pt>
    <dgm:pt modelId="{490D2ED7-A6D3-4F5D-850F-6FD3FDA4FAAF}">
      <dgm:prSet/>
      <dgm:spPr>
        <a:blipFill rotWithShape="0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IN" dirty="0"/>
        </a:p>
      </dgm:t>
    </dgm:pt>
    <dgm:pt modelId="{52445DFF-F9D6-4BD5-8DC1-87C6020B816E}" type="parTrans" cxnId="{2BD23324-F3B3-4359-9D79-3C59C9624E60}">
      <dgm:prSet/>
      <dgm:spPr/>
      <dgm:t>
        <a:bodyPr/>
        <a:lstStyle/>
        <a:p>
          <a:endParaRPr lang="en-IN"/>
        </a:p>
      </dgm:t>
    </dgm:pt>
    <dgm:pt modelId="{CF5156BA-5758-404B-BBC2-59F695C50D24}" type="sibTrans" cxnId="{2BD23324-F3B3-4359-9D79-3C59C9624E60}">
      <dgm:prSet/>
      <dgm:spPr/>
      <dgm:t>
        <a:bodyPr/>
        <a:lstStyle/>
        <a:p>
          <a:endParaRPr lang="en-IN"/>
        </a:p>
      </dgm:t>
    </dgm:pt>
    <dgm:pt modelId="{BFFBE7B0-17C1-471A-845C-8302CE8DF422}">
      <dgm:prSet phldrT="[Text]"/>
      <dgm:spPr>
        <a:blipFill rotWithShape="0">
          <a:blip xmlns:r="http://schemas.openxmlformats.org/officeDocument/2006/relationships"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IN" dirty="0"/>
        </a:p>
      </dgm:t>
    </dgm:pt>
    <dgm:pt modelId="{713FD18D-2DD7-48CE-97BC-D5F8E054A31E}" type="sibTrans" cxnId="{75773A18-747A-4BE2-8AA0-FF03121995FE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endParaRPr lang="en-IN"/>
        </a:p>
      </dgm:t>
    </dgm:pt>
    <dgm:pt modelId="{018E4C84-DEAC-48CC-9B23-C4ADD9A9902B}" type="parTrans" cxnId="{75773A18-747A-4BE2-8AA0-FF03121995FE}">
      <dgm:prSet/>
      <dgm:spPr/>
      <dgm:t>
        <a:bodyPr/>
        <a:lstStyle/>
        <a:p>
          <a:endParaRPr lang="en-IN"/>
        </a:p>
      </dgm:t>
    </dgm:pt>
    <dgm:pt modelId="{FE7752A7-AAF9-4FC4-B2F2-9A7FFA211332}" type="pres">
      <dgm:prSet presAssocID="{36728C1F-DB13-4B4F-8E4A-4946C18538F5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AC4808F3-A608-4C45-9629-F0B7771D423E}" type="pres">
      <dgm:prSet presAssocID="{4B1E5C65-E8EC-46C4-B440-745E55CBD8C6}" presName="node" presStyleLbl="node1" presStyleIdx="0" presStyleCnt="4" custScaleX="236870" custScaleY="24642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19376AC-3FED-40AD-8441-AE8161E9E686}" type="pres">
      <dgm:prSet presAssocID="{406B52E3-3A68-46AD-80DA-DB6DEB4E02BC}" presName="spacerL" presStyleCnt="0"/>
      <dgm:spPr/>
      <dgm:t>
        <a:bodyPr/>
        <a:lstStyle/>
        <a:p>
          <a:endParaRPr lang="en-IN"/>
        </a:p>
      </dgm:t>
    </dgm:pt>
    <dgm:pt modelId="{F705AEEB-D154-4F13-BBBB-BC6731169971}" type="pres">
      <dgm:prSet presAssocID="{406B52E3-3A68-46AD-80DA-DB6DEB4E02BC}" presName="sibTrans" presStyleLbl="sibTrans2D1" presStyleIdx="0" presStyleCnt="3"/>
      <dgm:spPr/>
      <dgm:t>
        <a:bodyPr/>
        <a:lstStyle/>
        <a:p>
          <a:endParaRPr lang="en-IN"/>
        </a:p>
      </dgm:t>
    </dgm:pt>
    <dgm:pt modelId="{3F12B20B-A40C-4D49-BB3E-A3B80BBB1CE7}" type="pres">
      <dgm:prSet presAssocID="{406B52E3-3A68-46AD-80DA-DB6DEB4E02BC}" presName="spacerR" presStyleCnt="0"/>
      <dgm:spPr/>
      <dgm:t>
        <a:bodyPr/>
        <a:lstStyle/>
        <a:p>
          <a:endParaRPr lang="en-IN"/>
        </a:p>
      </dgm:t>
    </dgm:pt>
    <dgm:pt modelId="{059BC06B-16CB-43FE-ACA7-C4E778F74FAC}" type="pres">
      <dgm:prSet presAssocID="{0F4BD745-1679-490D-86ED-DCF30C6ECCE2}" presName="node" presStyleLbl="node1" presStyleIdx="1" presStyleCnt="4" custScaleX="244065" custScaleY="24311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20A848F-9C95-43ED-B281-7E3E9312EDD4}" type="pres">
      <dgm:prSet presAssocID="{265F2EC3-2D1D-49DA-8D1D-6029C6E3FB6D}" presName="spacerL" presStyleCnt="0"/>
      <dgm:spPr/>
      <dgm:t>
        <a:bodyPr/>
        <a:lstStyle/>
        <a:p>
          <a:endParaRPr lang="en-IN"/>
        </a:p>
      </dgm:t>
    </dgm:pt>
    <dgm:pt modelId="{32F1DBDB-902B-4424-AFDA-EF17429D2DCE}" type="pres">
      <dgm:prSet presAssocID="{265F2EC3-2D1D-49DA-8D1D-6029C6E3FB6D}" presName="sibTrans" presStyleLbl="sibTrans2D1" presStyleIdx="1" presStyleCnt="3"/>
      <dgm:spPr/>
      <dgm:t>
        <a:bodyPr/>
        <a:lstStyle/>
        <a:p>
          <a:endParaRPr lang="en-IN"/>
        </a:p>
      </dgm:t>
    </dgm:pt>
    <dgm:pt modelId="{CA4F9723-70FA-4C29-B16D-4571DAC91B39}" type="pres">
      <dgm:prSet presAssocID="{265F2EC3-2D1D-49DA-8D1D-6029C6E3FB6D}" presName="spacerR" presStyleCnt="0"/>
      <dgm:spPr/>
      <dgm:t>
        <a:bodyPr/>
        <a:lstStyle/>
        <a:p>
          <a:endParaRPr lang="en-IN"/>
        </a:p>
      </dgm:t>
    </dgm:pt>
    <dgm:pt modelId="{7323EDCB-C27F-485F-8276-46666475078B}" type="pres">
      <dgm:prSet presAssocID="{BFFBE7B0-17C1-471A-845C-8302CE8DF422}" presName="node" presStyleLbl="node1" presStyleIdx="2" presStyleCnt="4" custScaleX="227729" custScaleY="235034" custLinFactNeighborX="14304" custLinFactNeighborY="-41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3E2B199-3CE0-49AF-8FF1-EB367881A65F}" type="pres">
      <dgm:prSet presAssocID="{713FD18D-2DD7-48CE-97BC-D5F8E054A31E}" presName="spacerL" presStyleCnt="0"/>
      <dgm:spPr/>
      <dgm:t>
        <a:bodyPr/>
        <a:lstStyle/>
        <a:p>
          <a:endParaRPr lang="en-IN"/>
        </a:p>
      </dgm:t>
    </dgm:pt>
    <dgm:pt modelId="{36E72E9D-C21A-4A76-9D6E-C8FBC885A948}" type="pres">
      <dgm:prSet presAssocID="{713FD18D-2DD7-48CE-97BC-D5F8E054A31E}" presName="sibTrans" presStyleLbl="sibTrans2D1" presStyleIdx="2" presStyleCnt="3"/>
      <dgm:spPr/>
      <dgm:t>
        <a:bodyPr/>
        <a:lstStyle/>
        <a:p>
          <a:endParaRPr lang="en-IN"/>
        </a:p>
      </dgm:t>
    </dgm:pt>
    <dgm:pt modelId="{92ED4AA1-142F-4F90-8D4B-0DD6F70E337F}" type="pres">
      <dgm:prSet presAssocID="{713FD18D-2DD7-48CE-97BC-D5F8E054A31E}" presName="spacerR" presStyleCnt="0"/>
      <dgm:spPr/>
      <dgm:t>
        <a:bodyPr/>
        <a:lstStyle/>
        <a:p>
          <a:endParaRPr lang="en-IN"/>
        </a:p>
      </dgm:t>
    </dgm:pt>
    <dgm:pt modelId="{2F9A49EF-61CE-4B31-A54A-D344B309D12E}" type="pres">
      <dgm:prSet presAssocID="{490D2ED7-A6D3-4F5D-850F-6FD3FDA4FAAF}" presName="node" presStyleLbl="node1" presStyleIdx="3" presStyleCnt="4" custScaleX="357933" custScaleY="324161" custLinFactNeighborX="23671" custLinFactNeighborY="-41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2BD23324-F3B3-4359-9D79-3C59C9624E60}" srcId="{36728C1F-DB13-4B4F-8E4A-4946C18538F5}" destId="{490D2ED7-A6D3-4F5D-850F-6FD3FDA4FAAF}" srcOrd="3" destOrd="0" parTransId="{52445DFF-F9D6-4BD5-8DC1-87C6020B816E}" sibTransId="{CF5156BA-5758-404B-BBC2-59F695C50D24}"/>
    <dgm:cxn modelId="{E47EF2D6-DAC8-4FD7-B3F4-C2F9559E2580}" type="presOf" srcId="{490D2ED7-A6D3-4F5D-850F-6FD3FDA4FAAF}" destId="{2F9A49EF-61CE-4B31-A54A-D344B309D12E}" srcOrd="0" destOrd="0" presId="urn:microsoft.com/office/officeart/2005/8/layout/equation1"/>
    <dgm:cxn modelId="{72AFCF1C-90D8-4488-A547-AEE1A491DA99}" srcId="{36728C1F-DB13-4B4F-8E4A-4946C18538F5}" destId="{4B1E5C65-E8EC-46C4-B440-745E55CBD8C6}" srcOrd="0" destOrd="0" parTransId="{5EA3A03A-C4ED-4FDC-8C02-DCA43C3DD632}" sibTransId="{406B52E3-3A68-46AD-80DA-DB6DEB4E02BC}"/>
    <dgm:cxn modelId="{945E2BD3-A2D3-425B-8C73-9BA0A9FA668E}" type="presOf" srcId="{713FD18D-2DD7-48CE-97BC-D5F8E054A31E}" destId="{36E72E9D-C21A-4A76-9D6E-C8FBC885A948}" srcOrd="0" destOrd="0" presId="urn:microsoft.com/office/officeart/2005/8/layout/equation1"/>
    <dgm:cxn modelId="{DD759665-1CFF-47DC-BD61-2979413614CA}" type="presOf" srcId="{265F2EC3-2D1D-49DA-8D1D-6029C6E3FB6D}" destId="{32F1DBDB-902B-4424-AFDA-EF17429D2DCE}" srcOrd="0" destOrd="0" presId="urn:microsoft.com/office/officeart/2005/8/layout/equation1"/>
    <dgm:cxn modelId="{75773A18-747A-4BE2-8AA0-FF03121995FE}" srcId="{36728C1F-DB13-4B4F-8E4A-4946C18538F5}" destId="{BFFBE7B0-17C1-471A-845C-8302CE8DF422}" srcOrd="2" destOrd="0" parTransId="{018E4C84-DEAC-48CC-9B23-C4ADD9A9902B}" sibTransId="{713FD18D-2DD7-48CE-97BC-D5F8E054A31E}"/>
    <dgm:cxn modelId="{51DCAD58-7612-4701-A830-CDC3772D6C1A}" srcId="{36728C1F-DB13-4B4F-8E4A-4946C18538F5}" destId="{0F4BD745-1679-490D-86ED-DCF30C6ECCE2}" srcOrd="1" destOrd="0" parTransId="{CE282025-DA61-4CC0-9038-236ED71D8C8F}" sibTransId="{265F2EC3-2D1D-49DA-8D1D-6029C6E3FB6D}"/>
    <dgm:cxn modelId="{9AA4A4C4-56B1-466E-B0BE-2BEA89059A72}" type="presOf" srcId="{36728C1F-DB13-4B4F-8E4A-4946C18538F5}" destId="{FE7752A7-AAF9-4FC4-B2F2-9A7FFA211332}" srcOrd="0" destOrd="0" presId="urn:microsoft.com/office/officeart/2005/8/layout/equation1"/>
    <dgm:cxn modelId="{448934A6-7C23-4F80-BDDB-FD0522898278}" type="presOf" srcId="{0F4BD745-1679-490D-86ED-DCF30C6ECCE2}" destId="{059BC06B-16CB-43FE-ACA7-C4E778F74FAC}" srcOrd="0" destOrd="0" presId="urn:microsoft.com/office/officeart/2005/8/layout/equation1"/>
    <dgm:cxn modelId="{1A80C1C1-217E-491A-8D7E-5D830C806BFA}" type="presOf" srcId="{406B52E3-3A68-46AD-80DA-DB6DEB4E02BC}" destId="{F705AEEB-D154-4F13-BBBB-BC6731169971}" srcOrd="0" destOrd="0" presId="urn:microsoft.com/office/officeart/2005/8/layout/equation1"/>
    <dgm:cxn modelId="{3ED657ED-0386-4216-9EAD-D10552EB488E}" type="presOf" srcId="{4B1E5C65-E8EC-46C4-B440-745E55CBD8C6}" destId="{AC4808F3-A608-4C45-9629-F0B7771D423E}" srcOrd="0" destOrd="0" presId="urn:microsoft.com/office/officeart/2005/8/layout/equation1"/>
    <dgm:cxn modelId="{70BAF7A6-0586-46F2-83CC-EF8A26AF600F}" type="presOf" srcId="{BFFBE7B0-17C1-471A-845C-8302CE8DF422}" destId="{7323EDCB-C27F-485F-8276-46666475078B}" srcOrd="0" destOrd="0" presId="urn:microsoft.com/office/officeart/2005/8/layout/equation1"/>
    <dgm:cxn modelId="{02A71CB6-E977-4FEF-8E45-532A6F2F86A8}" type="presParOf" srcId="{FE7752A7-AAF9-4FC4-B2F2-9A7FFA211332}" destId="{AC4808F3-A608-4C45-9629-F0B7771D423E}" srcOrd="0" destOrd="0" presId="urn:microsoft.com/office/officeart/2005/8/layout/equation1"/>
    <dgm:cxn modelId="{A14A07D4-FF19-4B1E-9EE7-8C020E720859}" type="presParOf" srcId="{FE7752A7-AAF9-4FC4-B2F2-9A7FFA211332}" destId="{919376AC-3FED-40AD-8441-AE8161E9E686}" srcOrd="1" destOrd="0" presId="urn:microsoft.com/office/officeart/2005/8/layout/equation1"/>
    <dgm:cxn modelId="{412D7C1A-13E0-4969-A289-8AA8E898BF51}" type="presParOf" srcId="{FE7752A7-AAF9-4FC4-B2F2-9A7FFA211332}" destId="{F705AEEB-D154-4F13-BBBB-BC6731169971}" srcOrd="2" destOrd="0" presId="urn:microsoft.com/office/officeart/2005/8/layout/equation1"/>
    <dgm:cxn modelId="{B340D6F0-6B33-46D8-B2E7-EC34A2A6097F}" type="presParOf" srcId="{FE7752A7-AAF9-4FC4-B2F2-9A7FFA211332}" destId="{3F12B20B-A40C-4D49-BB3E-A3B80BBB1CE7}" srcOrd="3" destOrd="0" presId="urn:microsoft.com/office/officeart/2005/8/layout/equation1"/>
    <dgm:cxn modelId="{193D836A-018D-4FE2-8F6F-997F6F1E38DF}" type="presParOf" srcId="{FE7752A7-AAF9-4FC4-B2F2-9A7FFA211332}" destId="{059BC06B-16CB-43FE-ACA7-C4E778F74FAC}" srcOrd="4" destOrd="0" presId="urn:microsoft.com/office/officeart/2005/8/layout/equation1"/>
    <dgm:cxn modelId="{FB64BF28-522F-417B-B796-C8FEFE6B1B5C}" type="presParOf" srcId="{FE7752A7-AAF9-4FC4-B2F2-9A7FFA211332}" destId="{D20A848F-9C95-43ED-B281-7E3E9312EDD4}" srcOrd="5" destOrd="0" presId="urn:microsoft.com/office/officeart/2005/8/layout/equation1"/>
    <dgm:cxn modelId="{CA108765-69D3-449D-AE3E-B7D99EEEEEAB}" type="presParOf" srcId="{FE7752A7-AAF9-4FC4-B2F2-9A7FFA211332}" destId="{32F1DBDB-902B-4424-AFDA-EF17429D2DCE}" srcOrd="6" destOrd="0" presId="urn:microsoft.com/office/officeart/2005/8/layout/equation1"/>
    <dgm:cxn modelId="{9213889C-BF13-41FA-8358-0644E9AF0483}" type="presParOf" srcId="{FE7752A7-AAF9-4FC4-B2F2-9A7FFA211332}" destId="{CA4F9723-70FA-4C29-B16D-4571DAC91B39}" srcOrd="7" destOrd="0" presId="urn:microsoft.com/office/officeart/2005/8/layout/equation1"/>
    <dgm:cxn modelId="{7A26A0C5-8321-4D3C-81E6-0D3B0FC7D481}" type="presParOf" srcId="{FE7752A7-AAF9-4FC4-B2F2-9A7FFA211332}" destId="{7323EDCB-C27F-485F-8276-46666475078B}" srcOrd="8" destOrd="0" presId="urn:microsoft.com/office/officeart/2005/8/layout/equation1"/>
    <dgm:cxn modelId="{99132452-47F7-4BF8-B23F-1A0B3BBFB1C2}" type="presParOf" srcId="{FE7752A7-AAF9-4FC4-B2F2-9A7FFA211332}" destId="{53E2B199-3CE0-49AF-8FF1-EB367881A65F}" srcOrd="9" destOrd="0" presId="urn:microsoft.com/office/officeart/2005/8/layout/equation1"/>
    <dgm:cxn modelId="{1E7C2AC0-BA5C-4A9D-AB3E-1C1DECE543D7}" type="presParOf" srcId="{FE7752A7-AAF9-4FC4-B2F2-9A7FFA211332}" destId="{36E72E9D-C21A-4A76-9D6E-C8FBC885A948}" srcOrd="10" destOrd="0" presId="urn:microsoft.com/office/officeart/2005/8/layout/equation1"/>
    <dgm:cxn modelId="{F2AE5C45-2DBC-4A18-94A5-5E8D44F2843A}" type="presParOf" srcId="{FE7752A7-AAF9-4FC4-B2F2-9A7FFA211332}" destId="{92ED4AA1-142F-4F90-8D4B-0DD6F70E337F}" srcOrd="11" destOrd="0" presId="urn:microsoft.com/office/officeart/2005/8/layout/equation1"/>
    <dgm:cxn modelId="{78CC5BCE-F411-4117-AE37-49371D80BED5}" type="presParOf" srcId="{FE7752A7-AAF9-4FC4-B2F2-9A7FFA211332}" destId="{2F9A49EF-61CE-4B31-A54A-D344B309D12E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5E65FB85-66C3-4516-99A0-4C34E1E742CF}" type="doc">
      <dgm:prSet loTypeId="urn:microsoft.com/office/officeart/2005/8/layout/lProcess2" loCatId="list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en-IN"/>
        </a:p>
      </dgm:t>
    </dgm:pt>
    <dgm:pt modelId="{E944474C-1C66-4940-BFDF-DFA8C092E817}">
      <dgm:prSet phldrT="[Text]"/>
      <dgm:spPr/>
      <dgm:t>
        <a:bodyPr/>
        <a:lstStyle/>
        <a:p>
          <a:r>
            <a:rPr lang="en-US" dirty="0" smtClean="0"/>
            <a:t>Diagnosis</a:t>
          </a:r>
          <a:endParaRPr lang="en-IN" dirty="0"/>
        </a:p>
      </dgm:t>
    </dgm:pt>
    <dgm:pt modelId="{6076C2BE-8315-4249-B408-5A3A4DAF396B}" type="parTrans" cxnId="{D706FEFD-8BFF-420F-9779-8CE759722A61}">
      <dgm:prSet/>
      <dgm:spPr/>
      <dgm:t>
        <a:bodyPr/>
        <a:lstStyle/>
        <a:p>
          <a:endParaRPr lang="en-IN"/>
        </a:p>
      </dgm:t>
    </dgm:pt>
    <dgm:pt modelId="{93EE7374-C764-4F53-80CC-C43E320D1639}" type="sibTrans" cxnId="{D706FEFD-8BFF-420F-9779-8CE759722A61}">
      <dgm:prSet/>
      <dgm:spPr/>
      <dgm:t>
        <a:bodyPr/>
        <a:lstStyle/>
        <a:p>
          <a:endParaRPr lang="en-IN"/>
        </a:p>
      </dgm:t>
    </dgm:pt>
    <dgm:pt modelId="{1A9E0CDA-9E29-4076-B9C2-0E348537C3DB}">
      <dgm:prSet phldrT="[Text]" phldr="1"/>
      <dgm:spPr>
        <a:blipFill rotWithShape="0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IN" dirty="0">
            <a:noFill/>
          </a:endParaRPr>
        </a:p>
      </dgm:t>
    </dgm:pt>
    <dgm:pt modelId="{414AD71D-4E0B-4A2D-9DF3-7A9C314FF3A7}" type="parTrans" cxnId="{4D559B53-E5A7-4071-8AE4-C09BAC532BE0}">
      <dgm:prSet/>
      <dgm:spPr/>
      <dgm:t>
        <a:bodyPr/>
        <a:lstStyle/>
        <a:p>
          <a:endParaRPr lang="en-IN"/>
        </a:p>
      </dgm:t>
    </dgm:pt>
    <dgm:pt modelId="{BDD43D08-187D-431F-BC79-70628823AAE9}" type="sibTrans" cxnId="{4D559B53-E5A7-4071-8AE4-C09BAC532BE0}">
      <dgm:prSet/>
      <dgm:spPr/>
      <dgm:t>
        <a:bodyPr/>
        <a:lstStyle/>
        <a:p>
          <a:endParaRPr lang="en-IN"/>
        </a:p>
      </dgm:t>
    </dgm:pt>
    <dgm:pt modelId="{A2F531E9-7DD1-45DC-8CC2-963345DD73EA}">
      <dgm:prSet phldrT="[Text]" phldr="1"/>
      <dgm:spPr>
        <a:blipFill rotWithShape="0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IN" dirty="0">
            <a:noFill/>
          </a:endParaRPr>
        </a:p>
      </dgm:t>
    </dgm:pt>
    <dgm:pt modelId="{5D72F9A6-1AC9-467E-9E47-913389A666CC}" type="parTrans" cxnId="{860E07B6-B8F1-41FD-8C0A-560D4AFC1CF6}">
      <dgm:prSet/>
      <dgm:spPr/>
      <dgm:t>
        <a:bodyPr/>
        <a:lstStyle/>
        <a:p>
          <a:endParaRPr lang="en-IN"/>
        </a:p>
      </dgm:t>
    </dgm:pt>
    <dgm:pt modelId="{FC14C96D-6148-437B-9CDA-5BA96515439E}" type="sibTrans" cxnId="{860E07B6-B8F1-41FD-8C0A-560D4AFC1CF6}">
      <dgm:prSet/>
      <dgm:spPr/>
      <dgm:t>
        <a:bodyPr/>
        <a:lstStyle/>
        <a:p>
          <a:endParaRPr lang="en-IN"/>
        </a:p>
      </dgm:t>
    </dgm:pt>
    <dgm:pt modelId="{5207F244-05D5-429F-BC6C-C024282174F4}">
      <dgm:prSet phldrT="[Text]"/>
      <dgm:spPr/>
      <dgm:t>
        <a:bodyPr/>
        <a:lstStyle/>
        <a:p>
          <a:r>
            <a:rPr lang="en-US" dirty="0" smtClean="0"/>
            <a:t>Utensils and Footwear</a:t>
          </a:r>
          <a:endParaRPr lang="en-IN" dirty="0"/>
        </a:p>
      </dgm:t>
    </dgm:pt>
    <dgm:pt modelId="{22EE01F5-3494-49DB-8797-BF6A3683906E}" type="parTrans" cxnId="{C309A6CA-83B1-4126-A6AC-CBB6D9CF72F9}">
      <dgm:prSet/>
      <dgm:spPr/>
      <dgm:t>
        <a:bodyPr/>
        <a:lstStyle/>
        <a:p>
          <a:endParaRPr lang="en-IN"/>
        </a:p>
      </dgm:t>
    </dgm:pt>
    <dgm:pt modelId="{46A95660-E593-4C17-8E68-85D6EA96D29F}" type="sibTrans" cxnId="{C309A6CA-83B1-4126-A6AC-CBB6D9CF72F9}">
      <dgm:prSet/>
      <dgm:spPr/>
      <dgm:t>
        <a:bodyPr/>
        <a:lstStyle/>
        <a:p>
          <a:endParaRPr lang="en-IN"/>
        </a:p>
      </dgm:t>
    </dgm:pt>
    <dgm:pt modelId="{AA622A39-977E-4242-BAF0-73A16B34368B}">
      <dgm:prSet phldrT="[Text]"/>
      <dgm:spPr>
        <a:blipFill rotWithShape="0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IN" dirty="0"/>
        </a:p>
      </dgm:t>
    </dgm:pt>
    <dgm:pt modelId="{75A03C54-4344-4D5D-A93B-97C9A61C311B}" type="parTrans" cxnId="{BD762AAD-2B05-4BC7-951B-D89127379AD4}">
      <dgm:prSet/>
      <dgm:spPr/>
      <dgm:t>
        <a:bodyPr/>
        <a:lstStyle/>
        <a:p>
          <a:endParaRPr lang="en-IN"/>
        </a:p>
      </dgm:t>
    </dgm:pt>
    <dgm:pt modelId="{35136A03-3A77-4D52-A9BD-C58C9681E600}" type="sibTrans" cxnId="{BD762AAD-2B05-4BC7-951B-D89127379AD4}">
      <dgm:prSet/>
      <dgm:spPr/>
      <dgm:t>
        <a:bodyPr/>
        <a:lstStyle/>
        <a:p>
          <a:endParaRPr lang="en-IN"/>
        </a:p>
      </dgm:t>
    </dgm:pt>
    <dgm:pt modelId="{A40BC108-A0E2-4E3D-AEF5-F58A472F59F2}">
      <dgm:prSet phldrT="[Text]" phldr="1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IN" dirty="0">
            <a:noFill/>
          </a:endParaRPr>
        </a:p>
      </dgm:t>
    </dgm:pt>
    <dgm:pt modelId="{3EE9EFE0-84F3-4035-8E84-A4A3ECC6CB10}" type="parTrans" cxnId="{F8FE66D7-931F-40B6-AB41-D0D17B873730}">
      <dgm:prSet/>
      <dgm:spPr/>
      <dgm:t>
        <a:bodyPr/>
        <a:lstStyle/>
        <a:p>
          <a:endParaRPr lang="en-IN"/>
        </a:p>
      </dgm:t>
    </dgm:pt>
    <dgm:pt modelId="{13D958ED-D30F-4306-9FE5-255CEDAB8044}" type="sibTrans" cxnId="{F8FE66D7-931F-40B6-AB41-D0D17B873730}">
      <dgm:prSet/>
      <dgm:spPr/>
      <dgm:t>
        <a:bodyPr/>
        <a:lstStyle/>
        <a:p>
          <a:endParaRPr lang="en-IN"/>
        </a:p>
      </dgm:t>
    </dgm:pt>
    <dgm:pt modelId="{561F8307-1E90-4278-A2F6-84286F020B88}">
      <dgm:prSet phldrT="[Text]"/>
      <dgm:spPr/>
      <dgm:t>
        <a:bodyPr/>
        <a:lstStyle/>
        <a:p>
          <a:r>
            <a:rPr lang="en-US" dirty="0" smtClean="0"/>
            <a:t>Medical Treatment</a:t>
          </a:r>
          <a:endParaRPr lang="en-IN" dirty="0"/>
        </a:p>
      </dgm:t>
    </dgm:pt>
    <dgm:pt modelId="{3F9442FB-D8F5-4459-867B-22834D54D73E}" type="parTrans" cxnId="{D674523A-FB32-48E0-8945-A51673FF44FA}">
      <dgm:prSet/>
      <dgm:spPr/>
      <dgm:t>
        <a:bodyPr/>
        <a:lstStyle/>
        <a:p>
          <a:endParaRPr lang="en-IN"/>
        </a:p>
      </dgm:t>
    </dgm:pt>
    <dgm:pt modelId="{E4B822CB-214E-4A3F-923E-E27381245970}" type="sibTrans" cxnId="{D674523A-FB32-48E0-8945-A51673FF44FA}">
      <dgm:prSet/>
      <dgm:spPr/>
      <dgm:t>
        <a:bodyPr/>
        <a:lstStyle/>
        <a:p>
          <a:endParaRPr lang="en-IN"/>
        </a:p>
      </dgm:t>
    </dgm:pt>
    <dgm:pt modelId="{673605C3-D56B-4C85-A5AF-C45A3685B135}">
      <dgm:prSet phldrT="[Text]" phldr="1"/>
      <dgm:spPr>
        <a:blipFill rotWithShape="0"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IN" dirty="0">
            <a:noFill/>
          </a:endParaRPr>
        </a:p>
      </dgm:t>
    </dgm:pt>
    <dgm:pt modelId="{3C9024D1-11A6-4025-A2E3-F1906F7B472C}" type="parTrans" cxnId="{4EFF2641-91BE-44CF-8F1E-6D39657C62F3}">
      <dgm:prSet/>
      <dgm:spPr/>
      <dgm:t>
        <a:bodyPr/>
        <a:lstStyle/>
        <a:p>
          <a:endParaRPr lang="en-IN"/>
        </a:p>
      </dgm:t>
    </dgm:pt>
    <dgm:pt modelId="{FB827881-3677-4A4D-A7CE-AC1777E2DA89}" type="sibTrans" cxnId="{4EFF2641-91BE-44CF-8F1E-6D39657C62F3}">
      <dgm:prSet/>
      <dgm:spPr/>
      <dgm:t>
        <a:bodyPr/>
        <a:lstStyle/>
        <a:p>
          <a:endParaRPr lang="en-IN"/>
        </a:p>
      </dgm:t>
    </dgm:pt>
    <dgm:pt modelId="{8DA0611C-283D-4DED-84AB-D7D9BACA44B2}">
      <dgm:prSet phldrT="[Text]" phldr="1"/>
      <dgm:spPr>
        <a:blipFill rotWithShape="0">
          <a:blip xmlns:r="http://schemas.openxmlformats.org/officeDocument/2006/relationships"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IN" dirty="0">
            <a:noFill/>
          </a:endParaRPr>
        </a:p>
      </dgm:t>
    </dgm:pt>
    <dgm:pt modelId="{B84214BB-E107-41E0-9714-17A8514A5FE6}" type="parTrans" cxnId="{8572390C-5BF8-401E-913D-1A38B9CBCF0B}">
      <dgm:prSet/>
      <dgm:spPr/>
      <dgm:t>
        <a:bodyPr/>
        <a:lstStyle/>
        <a:p>
          <a:endParaRPr lang="en-IN"/>
        </a:p>
      </dgm:t>
    </dgm:pt>
    <dgm:pt modelId="{86E03ABB-ABEB-4F32-83A8-63C2A505A171}" type="sibTrans" cxnId="{8572390C-5BF8-401E-913D-1A38B9CBCF0B}">
      <dgm:prSet/>
      <dgm:spPr/>
      <dgm:t>
        <a:bodyPr/>
        <a:lstStyle/>
        <a:p>
          <a:endParaRPr lang="en-IN"/>
        </a:p>
      </dgm:t>
    </dgm:pt>
    <dgm:pt modelId="{7FE64CE3-7EC0-4D14-B0C2-7004F6CA00D5}" type="pres">
      <dgm:prSet presAssocID="{5E65FB85-66C3-4516-99A0-4C34E1E742CF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39E10139-95A3-42DC-A029-F5531C504248}" type="pres">
      <dgm:prSet presAssocID="{E944474C-1C66-4940-BFDF-DFA8C092E817}" presName="compNode" presStyleCnt="0"/>
      <dgm:spPr/>
    </dgm:pt>
    <dgm:pt modelId="{47132A23-867F-4021-A995-FC9D281E9C07}" type="pres">
      <dgm:prSet presAssocID="{E944474C-1C66-4940-BFDF-DFA8C092E817}" presName="aNode" presStyleLbl="bgShp" presStyleIdx="0" presStyleCnt="3" custLinFactNeighborX="-38" custLinFactNeighborY="-1429"/>
      <dgm:spPr/>
      <dgm:t>
        <a:bodyPr/>
        <a:lstStyle/>
        <a:p>
          <a:endParaRPr lang="en-IN"/>
        </a:p>
      </dgm:t>
    </dgm:pt>
    <dgm:pt modelId="{9819B572-8307-47DE-9A66-60B830531F6C}" type="pres">
      <dgm:prSet presAssocID="{E944474C-1C66-4940-BFDF-DFA8C092E817}" presName="textNode" presStyleLbl="bgShp" presStyleIdx="0" presStyleCnt="3"/>
      <dgm:spPr/>
      <dgm:t>
        <a:bodyPr/>
        <a:lstStyle/>
        <a:p>
          <a:endParaRPr lang="en-IN"/>
        </a:p>
      </dgm:t>
    </dgm:pt>
    <dgm:pt modelId="{BA37A1B0-9218-4337-97B5-C434E8F8BD5E}" type="pres">
      <dgm:prSet presAssocID="{E944474C-1C66-4940-BFDF-DFA8C092E817}" presName="compChildNode" presStyleCnt="0"/>
      <dgm:spPr/>
    </dgm:pt>
    <dgm:pt modelId="{EB261849-D6C8-4C6F-9379-5C342B939236}" type="pres">
      <dgm:prSet presAssocID="{E944474C-1C66-4940-BFDF-DFA8C092E817}" presName="theInnerList" presStyleCnt="0"/>
      <dgm:spPr/>
    </dgm:pt>
    <dgm:pt modelId="{52DCFF0D-00DC-4A3C-AE34-5F89A32F5F1D}" type="pres">
      <dgm:prSet presAssocID="{1A9E0CDA-9E29-4076-B9C2-0E348537C3DB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DE332A2-613E-408E-972C-517391A85DE2}" type="pres">
      <dgm:prSet presAssocID="{1A9E0CDA-9E29-4076-B9C2-0E348537C3DB}" presName="aSpace2" presStyleCnt="0"/>
      <dgm:spPr/>
    </dgm:pt>
    <dgm:pt modelId="{31B8C0F1-1CF7-46C3-A462-060D563DDD79}" type="pres">
      <dgm:prSet presAssocID="{A2F531E9-7DD1-45DC-8CC2-963345DD73EA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24219D9-D6DD-4003-89F8-1F037B786FC9}" type="pres">
      <dgm:prSet presAssocID="{E944474C-1C66-4940-BFDF-DFA8C092E817}" presName="aSpace" presStyleCnt="0"/>
      <dgm:spPr/>
    </dgm:pt>
    <dgm:pt modelId="{15DEFD92-DF8D-4285-A6AD-B593E51B743D}" type="pres">
      <dgm:prSet presAssocID="{5207F244-05D5-429F-BC6C-C024282174F4}" presName="compNode" presStyleCnt="0"/>
      <dgm:spPr/>
    </dgm:pt>
    <dgm:pt modelId="{75CFFE81-274A-4B13-9C53-93BB723104F0}" type="pres">
      <dgm:prSet presAssocID="{5207F244-05D5-429F-BC6C-C024282174F4}" presName="aNode" presStyleLbl="bgShp" presStyleIdx="1" presStyleCnt="3"/>
      <dgm:spPr/>
      <dgm:t>
        <a:bodyPr/>
        <a:lstStyle/>
        <a:p>
          <a:endParaRPr lang="en-IN"/>
        </a:p>
      </dgm:t>
    </dgm:pt>
    <dgm:pt modelId="{37363269-CB58-4103-AA7A-9513263D5536}" type="pres">
      <dgm:prSet presAssocID="{5207F244-05D5-429F-BC6C-C024282174F4}" presName="textNode" presStyleLbl="bgShp" presStyleIdx="1" presStyleCnt="3"/>
      <dgm:spPr/>
      <dgm:t>
        <a:bodyPr/>
        <a:lstStyle/>
        <a:p>
          <a:endParaRPr lang="en-IN"/>
        </a:p>
      </dgm:t>
    </dgm:pt>
    <dgm:pt modelId="{A65DDD5A-98FD-4504-9ED2-52B8577051AE}" type="pres">
      <dgm:prSet presAssocID="{5207F244-05D5-429F-BC6C-C024282174F4}" presName="compChildNode" presStyleCnt="0"/>
      <dgm:spPr/>
    </dgm:pt>
    <dgm:pt modelId="{58FC048B-ECE2-4E3E-816F-36EA4E958409}" type="pres">
      <dgm:prSet presAssocID="{5207F244-05D5-429F-BC6C-C024282174F4}" presName="theInnerList" presStyleCnt="0"/>
      <dgm:spPr/>
    </dgm:pt>
    <dgm:pt modelId="{F5E4DD4B-3B55-4B23-B73D-7939EC6C4AC9}" type="pres">
      <dgm:prSet presAssocID="{AA622A39-977E-4242-BAF0-73A16B34368B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C4CCE4F-5CBA-4A4E-8D48-1B7D2D3BC6B7}" type="pres">
      <dgm:prSet presAssocID="{AA622A39-977E-4242-BAF0-73A16B34368B}" presName="aSpace2" presStyleCnt="0"/>
      <dgm:spPr/>
    </dgm:pt>
    <dgm:pt modelId="{99B75D92-52F8-416F-A860-17BFA196C29B}" type="pres">
      <dgm:prSet presAssocID="{A40BC108-A0E2-4E3D-AEF5-F58A472F59F2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CBDFF66-C3EB-4E9F-B6E5-DEAF4C054C9F}" type="pres">
      <dgm:prSet presAssocID="{5207F244-05D5-429F-BC6C-C024282174F4}" presName="aSpace" presStyleCnt="0"/>
      <dgm:spPr/>
    </dgm:pt>
    <dgm:pt modelId="{B57B8AF8-EA66-4217-B4F5-56B0153A9EB8}" type="pres">
      <dgm:prSet presAssocID="{561F8307-1E90-4278-A2F6-84286F020B88}" presName="compNode" presStyleCnt="0"/>
      <dgm:spPr/>
    </dgm:pt>
    <dgm:pt modelId="{7EB78634-B7EB-48E6-B330-7C40BA941B77}" type="pres">
      <dgm:prSet presAssocID="{561F8307-1E90-4278-A2F6-84286F020B88}" presName="aNode" presStyleLbl="bgShp" presStyleIdx="2" presStyleCnt="3"/>
      <dgm:spPr/>
      <dgm:t>
        <a:bodyPr/>
        <a:lstStyle/>
        <a:p>
          <a:endParaRPr lang="en-IN"/>
        </a:p>
      </dgm:t>
    </dgm:pt>
    <dgm:pt modelId="{6435A8E7-E563-4DEA-9001-5115C21B5613}" type="pres">
      <dgm:prSet presAssocID="{561F8307-1E90-4278-A2F6-84286F020B88}" presName="textNode" presStyleLbl="bgShp" presStyleIdx="2" presStyleCnt="3"/>
      <dgm:spPr/>
      <dgm:t>
        <a:bodyPr/>
        <a:lstStyle/>
        <a:p>
          <a:endParaRPr lang="en-IN"/>
        </a:p>
      </dgm:t>
    </dgm:pt>
    <dgm:pt modelId="{F9DAD2A6-9179-41E6-BB66-36645056C322}" type="pres">
      <dgm:prSet presAssocID="{561F8307-1E90-4278-A2F6-84286F020B88}" presName="compChildNode" presStyleCnt="0"/>
      <dgm:spPr/>
    </dgm:pt>
    <dgm:pt modelId="{E0F91B7C-EB13-4E03-B3AA-D4476D0A8FA6}" type="pres">
      <dgm:prSet presAssocID="{561F8307-1E90-4278-A2F6-84286F020B88}" presName="theInnerList" presStyleCnt="0"/>
      <dgm:spPr/>
    </dgm:pt>
    <dgm:pt modelId="{E34ACD8C-C4E9-4CFF-AF2E-E636824E6202}" type="pres">
      <dgm:prSet presAssocID="{673605C3-D56B-4C85-A5AF-C45A3685B135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C34DE79-2BBD-463E-9F6C-60C27CFD033E}" type="pres">
      <dgm:prSet presAssocID="{673605C3-D56B-4C85-A5AF-C45A3685B135}" presName="aSpace2" presStyleCnt="0"/>
      <dgm:spPr/>
    </dgm:pt>
    <dgm:pt modelId="{15408860-B5C5-4039-900F-C12DF686784D}" type="pres">
      <dgm:prSet presAssocID="{8DA0611C-283D-4DED-84AB-D7D9BACA44B2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1E91F6CB-EB26-40FE-B8F8-51109ECA931F}" type="presOf" srcId="{5E65FB85-66C3-4516-99A0-4C34E1E742CF}" destId="{7FE64CE3-7EC0-4D14-B0C2-7004F6CA00D5}" srcOrd="0" destOrd="0" presId="urn:microsoft.com/office/officeart/2005/8/layout/lProcess2"/>
    <dgm:cxn modelId="{7CDA502D-9460-4EDA-9C9C-34050FD59BE2}" type="presOf" srcId="{E944474C-1C66-4940-BFDF-DFA8C092E817}" destId="{47132A23-867F-4021-A995-FC9D281E9C07}" srcOrd="0" destOrd="0" presId="urn:microsoft.com/office/officeart/2005/8/layout/lProcess2"/>
    <dgm:cxn modelId="{BD762AAD-2B05-4BC7-951B-D89127379AD4}" srcId="{5207F244-05D5-429F-BC6C-C024282174F4}" destId="{AA622A39-977E-4242-BAF0-73A16B34368B}" srcOrd="0" destOrd="0" parTransId="{75A03C54-4344-4D5D-A93B-97C9A61C311B}" sibTransId="{35136A03-3A77-4D52-A9BD-C58C9681E600}"/>
    <dgm:cxn modelId="{C309A6CA-83B1-4126-A6AC-CBB6D9CF72F9}" srcId="{5E65FB85-66C3-4516-99A0-4C34E1E742CF}" destId="{5207F244-05D5-429F-BC6C-C024282174F4}" srcOrd="1" destOrd="0" parTransId="{22EE01F5-3494-49DB-8797-BF6A3683906E}" sibTransId="{46A95660-E593-4C17-8E68-85D6EA96D29F}"/>
    <dgm:cxn modelId="{7116C4BE-74A4-46FD-ABFF-BA98D0A7BE51}" type="presOf" srcId="{561F8307-1E90-4278-A2F6-84286F020B88}" destId="{7EB78634-B7EB-48E6-B330-7C40BA941B77}" srcOrd="0" destOrd="0" presId="urn:microsoft.com/office/officeart/2005/8/layout/lProcess2"/>
    <dgm:cxn modelId="{4D559B53-E5A7-4071-8AE4-C09BAC532BE0}" srcId="{E944474C-1C66-4940-BFDF-DFA8C092E817}" destId="{1A9E0CDA-9E29-4076-B9C2-0E348537C3DB}" srcOrd="0" destOrd="0" parTransId="{414AD71D-4E0B-4A2D-9DF3-7A9C314FF3A7}" sibTransId="{BDD43D08-187D-431F-BC79-70628823AAE9}"/>
    <dgm:cxn modelId="{B35C655C-B0A6-41A6-A33C-72FDBD1BD7D8}" type="presOf" srcId="{561F8307-1E90-4278-A2F6-84286F020B88}" destId="{6435A8E7-E563-4DEA-9001-5115C21B5613}" srcOrd="1" destOrd="0" presId="urn:microsoft.com/office/officeart/2005/8/layout/lProcess2"/>
    <dgm:cxn modelId="{860E07B6-B8F1-41FD-8C0A-560D4AFC1CF6}" srcId="{E944474C-1C66-4940-BFDF-DFA8C092E817}" destId="{A2F531E9-7DD1-45DC-8CC2-963345DD73EA}" srcOrd="1" destOrd="0" parTransId="{5D72F9A6-1AC9-467E-9E47-913389A666CC}" sibTransId="{FC14C96D-6148-437B-9CDA-5BA96515439E}"/>
    <dgm:cxn modelId="{8572390C-5BF8-401E-913D-1A38B9CBCF0B}" srcId="{561F8307-1E90-4278-A2F6-84286F020B88}" destId="{8DA0611C-283D-4DED-84AB-D7D9BACA44B2}" srcOrd="1" destOrd="0" parTransId="{B84214BB-E107-41E0-9714-17A8514A5FE6}" sibTransId="{86E03ABB-ABEB-4F32-83A8-63C2A505A171}"/>
    <dgm:cxn modelId="{D8A181E4-C91C-4C07-906D-14CA225F62E4}" type="presOf" srcId="{5207F244-05D5-429F-BC6C-C024282174F4}" destId="{75CFFE81-274A-4B13-9C53-93BB723104F0}" srcOrd="0" destOrd="0" presId="urn:microsoft.com/office/officeart/2005/8/layout/lProcess2"/>
    <dgm:cxn modelId="{90474D97-F0F7-4559-9934-A83FF887C635}" type="presOf" srcId="{673605C3-D56B-4C85-A5AF-C45A3685B135}" destId="{E34ACD8C-C4E9-4CFF-AF2E-E636824E6202}" srcOrd="0" destOrd="0" presId="urn:microsoft.com/office/officeart/2005/8/layout/lProcess2"/>
    <dgm:cxn modelId="{4EFF2641-91BE-44CF-8F1E-6D39657C62F3}" srcId="{561F8307-1E90-4278-A2F6-84286F020B88}" destId="{673605C3-D56B-4C85-A5AF-C45A3685B135}" srcOrd="0" destOrd="0" parTransId="{3C9024D1-11A6-4025-A2E3-F1906F7B472C}" sibTransId="{FB827881-3677-4A4D-A7CE-AC1777E2DA89}"/>
    <dgm:cxn modelId="{C35C4862-093B-4F82-A21E-6A704DE3D0DB}" type="presOf" srcId="{A2F531E9-7DD1-45DC-8CC2-963345DD73EA}" destId="{31B8C0F1-1CF7-46C3-A462-060D563DDD79}" srcOrd="0" destOrd="0" presId="urn:microsoft.com/office/officeart/2005/8/layout/lProcess2"/>
    <dgm:cxn modelId="{D0B3FB03-75A2-46B5-A11D-C90B0201EB35}" type="presOf" srcId="{AA622A39-977E-4242-BAF0-73A16B34368B}" destId="{F5E4DD4B-3B55-4B23-B73D-7939EC6C4AC9}" srcOrd="0" destOrd="0" presId="urn:microsoft.com/office/officeart/2005/8/layout/lProcess2"/>
    <dgm:cxn modelId="{E5EB8479-F9D0-4289-B781-70F3BACEF631}" type="presOf" srcId="{E944474C-1C66-4940-BFDF-DFA8C092E817}" destId="{9819B572-8307-47DE-9A66-60B830531F6C}" srcOrd="1" destOrd="0" presId="urn:microsoft.com/office/officeart/2005/8/layout/lProcess2"/>
    <dgm:cxn modelId="{538EFA66-ED3E-455D-B203-0377C8605043}" type="presOf" srcId="{5207F244-05D5-429F-BC6C-C024282174F4}" destId="{37363269-CB58-4103-AA7A-9513263D5536}" srcOrd="1" destOrd="0" presId="urn:microsoft.com/office/officeart/2005/8/layout/lProcess2"/>
    <dgm:cxn modelId="{5185777D-FA99-40C5-BFB8-3C4CD0240D7E}" type="presOf" srcId="{1A9E0CDA-9E29-4076-B9C2-0E348537C3DB}" destId="{52DCFF0D-00DC-4A3C-AE34-5F89A32F5F1D}" srcOrd="0" destOrd="0" presId="urn:microsoft.com/office/officeart/2005/8/layout/lProcess2"/>
    <dgm:cxn modelId="{D674523A-FB32-48E0-8945-A51673FF44FA}" srcId="{5E65FB85-66C3-4516-99A0-4C34E1E742CF}" destId="{561F8307-1E90-4278-A2F6-84286F020B88}" srcOrd="2" destOrd="0" parTransId="{3F9442FB-D8F5-4459-867B-22834D54D73E}" sibTransId="{E4B822CB-214E-4A3F-923E-E27381245970}"/>
    <dgm:cxn modelId="{D706FEFD-8BFF-420F-9779-8CE759722A61}" srcId="{5E65FB85-66C3-4516-99A0-4C34E1E742CF}" destId="{E944474C-1C66-4940-BFDF-DFA8C092E817}" srcOrd="0" destOrd="0" parTransId="{6076C2BE-8315-4249-B408-5A3A4DAF396B}" sibTransId="{93EE7374-C764-4F53-80CC-C43E320D1639}"/>
    <dgm:cxn modelId="{162ADB50-926B-4BCD-A8F3-924D2D21C34D}" type="presOf" srcId="{8DA0611C-283D-4DED-84AB-D7D9BACA44B2}" destId="{15408860-B5C5-4039-900F-C12DF686784D}" srcOrd="0" destOrd="0" presId="urn:microsoft.com/office/officeart/2005/8/layout/lProcess2"/>
    <dgm:cxn modelId="{C347CF5F-B13E-48B8-BEB4-13C86AD0D216}" type="presOf" srcId="{A40BC108-A0E2-4E3D-AEF5-F58A472F59F2}" destId="{99B75D92-52F8-416F-A860-17BFA196C29B}" srcOrd="0" destOrd="0" presId="urn:microsoft.com/office/officeart/2005/8/layout/lProcess2"/>
    <dgm:cxn modelId="{F8FE66D7-931F-40B6-AB41-D0D17B873730}" srcId="{5207F244-05D5-429F-BC6C-C024282174F4}" destId="{A40BC108-A0E2-4E3D-AEF5-F58A472F59F2}" srcOrd="1" destOrd="0" parTransId="{3EE9EFE0-84F3-4035-8E84-A4A3ECC6CB10}" sibTransId="{13D958ED-D30F-4306-9FE5-255CEDAB8044}"/>
    <dgm:cxn modelId="{866B5EEA-5DB2-4288-B261-3A6BDD5200BE}" type="presParOf" srcId="{7FE64CE3-7EC0-4D14-B0C2-7004F6CA00D5}" destId="{39E10139-95A3-42DC-A029-F5531C504248}" srcOrd="0" destOrd="0" presId="urn:microsoft.com/office/officeart/2005/8/layout/lProcess2"/>
    <dgm:cxn modelId="{D5C155B1-8FDA-4AE1-A39B-CB1AED3B9CD5}" type="presParOf" srcId="{39E10139-95A3-42DC-A029-F5531C504248}" destId="{47132A23-867F-4021-A995-FC9D281E9C07}" srcOrd="0" destOrd="0" presId="urn:microsoft.com/office/officeart/2005/8/layout/lProcess2"/>
    <dgm:cxn modelId="{2A730524-C272-49B5-8C91-E8C0B7910B2E}" type="presParOf" srcId="{39E10139-95A3-42DC-A029-F5531C504248}" destId="{9819B572-8307-47DE-9A66-60B830531F6C}" srcOrd="1" destOrd="0" presId="urn:microsoft.com/office/officeart/2005/8/layout/lProcess2"/>
    <dgm:cxn modelId="{F3D0CE39-D1E2-4D71-85A5-97F8569B4F67}" type="presParOf" srcId="{39E10139-95A3-42DC-A029-F5531C504248}" destId="{BA37A1B0-9218-4337-97B5-C434E8F8BD5E}" srcOrd="2" destOrd="0" presId="urn:microsoft.com/office/officeart/2005/8/layout/lProcess2"/>
    <dgm:cxn modelId="{20EDC95A-CC69-4F53-8394-82D84B17C53B}" type="presParOf" srcId="{BA37A1B0-9218-4337-97B5-C434E8F8BD5E}" destId="{EB261849-D6C8-4C6F-9379-5C342B939236}" srcOrd="0" destOrd="0" presId="urn:microsoft.com/office/officeart/2005/8/layout/lProcess2"/>
    <dgm:cxn modelId="{E969CBE1-345B-43FA-A6DC-CAC8686A68D7}" type="presParOf" srcId="{EB261849-D6C8-4C6F-9379-5C342B939236}" destId="{52DCFF0D-00DC-4A3C-AE34-5F89A32F5F1D}" srcOrd="0" destOrd="0" presId="urn:microsoft.com/office/officeart/2005/8/layout/lProcess2"/>
    <dgm:cxn modelId="{69C94907-E592-47BE-8DA8-79FD4CCFF6C6}" type="presParOf" srcId="{EB261849-D6C8-4C6F-9379-5C342B939236}" destId="{8DE332A2-613E-408E-972C-517391A85DE2}" srcOrd="1" destOrd="0" presId="urn:microsoft.com/office/officeart/2005/8/layout/lProcess2"/>
    <dgm:cxn modelId="{8C44F05D-7AFA-498F-B246-2E1E4C88700A}" type="presParOf" srcId="{EB261849-D6C8-4C6F-9379-5C342B939236}" destId="{31B8C0F1-1CF7-46C3-A462-060D563DDD79}" srcOrd="2" destOrd="0" presId="urn:microsoft.com/office/officeart/2005/8/layout/lProcess2"/>
    <dgm:cxn modelId="{C29A4096-42E8-4BC4-84EC-64DC8348731A}" type="presParOf" srcId="{7FE64CE3-7EC0-4D14-B0C2-7004F6CA00D5}" destId="{E24219D9-D6DD-4003-89F8-1F037B786FC9}" srcOrd="1" destOrd="0" presId="urn:microsoft.com/office/officeart/2005/8/layout/lProcess2"/>
    <dgm:cxn modelId="{0E82B157-7AAD-43B9-A0B6-A821398434DC}" type="presParOf" srcId="{7FE64CE3-7EC0-4D14-B0C2-7004F6CA00D5}" destId="{15DEFD92-DF8D-4285-A6AD-B593E51B743D}" srcOrd="2" destOrd="0" presId="urn:microsoft.com/office/officeart/2005/8/layout/lProcess2"/>
    <dgm:cxn modelId="{805E5C9A-6E50-4DB0-A215-09E7896C28A6}" type="presParOf" srcId="{15DEFD92-DF8D-4285-A6AD-B593E51B743D}" destId="{75CFFE81-274A-4B13-9C53-93BB723104F0}" srcOrd="0" destOrd="0" presId="urn:microsoft.com/office/officeart/2005/8/layout/lProcess2"/>
    <dgm:cxn modelId="{AF8CE55A-F616-4CD5-896C-0D8265B263FE}" type="presParOf" srcId="{15DEFD92-DF8D-4285-A6AD-B593E51B743D}" destId="{37363269-CB58-4103-AA7A-9513263D5536}" srcOrd="1" destOrd="0" presId="urn:microsoft.com/office/officeart/2005/8/layout/lProcess2"/>
    <dgm:cxn modelId="{5DE64B4C-A00A-4912-A951-3F1DDB635E88}" type="presParOf" srcId="{15DEFD92-DF8D-4285-A6AD-B593E51B743D}" destId="{A65DDD5A-98FD-4504-9ED2-52B8577051AE}" srcOrd="2" destOrd="0" presId="urn:microsoft.com/office/officeart/2005/8/layout/lProcess2"/>
    <dgm:cxn modelId="{095B0B15-A36A-44BB-B21E-A366506D87A9}" type="presParOf" srcId="{A65DDD5A-98FD-4504-9ED2-52B8577051AE}" destId="{58FC048B-ECE2-4E3E-816F-36EA4E958409}" srcOrd="0" destOrd="0" presId="urn:microsoft.com/office/officeart/2005/8/layout/lProcess2"/>
    <dgm:cxn modelId="{F0B5E4DA-3ED9-49B5-9CF6-03EF884FF136}" type="presParOf" srcId="{58FC048B-ECE2-4E3E-816F-36EA4E958409}" destId="{F5E4DD4B-3B55-4B23-B73D-7939EC6C4AC9}" srcOrd="0" destOrd="0" presId="urn:microsoft.com/office/officeart/2005/8/layout/lProcess2"/>
    <dgm:cxn modelId="{581F5FE9-A6F6-4F37-8CD9-97D344888EBC}" type="presParOf" srcId="{58FC048B-ECE2-4E3E-816F-36EA4E958409}" destId="{3C4CCE4F-5CBA-4A4E-8D48-1B7D2D3BC6B7}" srcOrd="1" destOrd="0" presId="urn:microsoft.com/office/officeart/2005/8/layout/lProcess2"/>
    <dgm:cxn modelId="{3C73B83B-78AC-45D6-BE1F-24F4160919E8}" type="presParOf" srcId="{58FC048B-ECE2-4E3E-816F-36EA4E958409}" destId="{99B75D92-52F8-416F-A860-17BFA196C29B}" srcOrd="2" destOrd="0" presId="urn:microsoft.com/office/officeart/2005/8/layout/lProcess2"/>
    <dgm:cxn modelId="{15A1D85C-5A41-49E1-A0A8-2CE8E718E2FE}" type="presParOf" srcId="{7FE64CE3-7EC0-4D14-B0C2-7004F6CA00D5}" destId="{ACBDFF66-C3EB-4E9F-B6E5-DEAF4C054C9F}" srcOrd="3" destOrd="0" presId="urn:microsoft.com/office/officeart/2005/8/layout/lProcess2"/>
    <dgm:cxn modelId="{0A264171-1EE9-4CD0-BC48-75DD84F76B4C}" type="presParOf" srcId="{7FE64CE3-7EC0-4D14-B0C2-7004F6CA00D5}" destId="{B57B8AF8-EA66-4217-B4F5-56B0153A9EB8}" srcOrd="4" destOrd="0" presId="urn:microsoft.com/office/officeart/2005/8/layout/lProcess2"/>
    <dgm:cxn modelId="{F5205C4F-325C-4461-865B-341B063719EF}" type="presParOf" srcId="{B57B8AF8-EA66-4217-B4F5-56B0153A9EB8}" destId="{7EB78634-B7EB-48E6-B330-7C40BA941B77}" srcOrd="0" destOrd="0" presId="urn:microsoft.com/office/officeart/2005/8/layout/lProcess2"/>
    <dgm:cxn modelId="{100F5D86-A774-456B-B099-78EFCE107612}" type="presParOf" srcId="{B57B8AF8-EA66-4217-B4F5-56B0153A9EB8}" destId="{6435A8E7-E563-4DEA-9001-5115C21B5613}" srcOrd="1" destOrd="0" presId="urn:microsoft.com/office/officeart/2005/8/layout/lProcess2"/>
    <dgm:cxn modelId="{7279B348-ABC6-4703-B13A-77558343AA6A}" type="presParOf" srcId="{B57B8AF8-EA66-4217-B4F5-56B0153A9EB8}" destId="{F9DAD2A6-9179-41E6-BB66-36645056C322}" srcOrd="2" destOrd="0" presId="urn:microsoft.com/office/officeart/2005/8/layout/lProcess2"/>
    <dgm:cxn modelId="{B771583C-5DC9-446D-9647-BE7DBEB4358D}" type="presParOf" srcId="{F9DAD2A6-9179-41E6-BB66-36645056C322}" destId="{E0F91B7C-EB13-4E03-B3AA-D4476D0A8FA6}" srcOrd="0" destOrd="0" presId="urn:microsoft.com/office/officeart/2005/8/layout/lProcess2"/>
    <dgm:cxn modelId="{11838434-2A0C-4189-A389-DFC68C48AF20}" type="presParOf" srcId="{E0F91B7C-EB13-4E03-B3AA-D4476D0A8FA6}" destId="{E34ACD8C-C4E9-4CFF-AF2E-E636824E6202}" srcOrd="0" destOrd="0" presId="urn:microsoft.com/office/officeart/2005/8/layout/lProcess2"/>
    <dgm:cxn modelId="{832B1797-00D1-4224-8D55-130FFEEF0AF3}" type="presParOf" srcId="{E0F91B7C-EB13-4E03-B3AA-D4476D0A8FA6}" destId="{AC34DE79-2BBD-463E-9F6C-60C27CFD033E}" srcOrd="1" destOrd="0" presId="urn:microsoft.com/office/officeart/2005/8/layout/lProcess2"/>
    <dgm:cxn modelId="{412D26D7-C4D9-48B4-854C-80B15D7EA771}" type="presParOf" srcId="{E0F91B7C-EB13-4E03-B3AA-D4476D0A8FA6}" destId="{15408860-B5C5-4039-900F-C12DF686784D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FB6A3D0B-46FC-47DC-AC70-FDF33B010D52}" type="doc">
      <dgm:prSet loTypeId="urn:microsoft.com/office/officeart/2005/8/layout/vList3" loCatId="picture" qsTypeId="urn:microsoft.com/office/officeart/2005/8/quickstyle/simple1" qsCatId="simple" csTypeId="urn:microsoft.com/office/officeart/2005/8/colors/accent0_1" csCatId="mainScheme" phldr="1"/>
      <dgm:spPr/>
    </dgm:pt>
    <dgm:pt modelId="{86250F59-8E68-4C67-8DA9-A49CB8D175C1}">
      <dgm:prSet phldrT="[Text]" custT="1"/>
      <dgm:spPr/>
      <dgm:t>
        <a:bodyPr/>
        <a:lstStyle/>
        <a:p>
          <a:r>
            <a:rPr lang="en-IN" sz="2000" b="1" dirty="0" smtClean="0"/>
            <a:t>Impact: 300+ people tested</a:t>
          </a:r>
          <a:endParaRPr lang="en-IN" sz="2000" b="1" dirty="0"/>
        </a:p>
      </dgm:t>
    </dgm:pt>
    <dgm:pt modelId="{A1D4A703-102A-4034-B5BE-4DD4AC6F4BBF}" type="parTrans" cxnId="{B7B4D4DF-5FA1-440F-8AE1-5116306D98A9}">
      <dgm:prSet/>
      <dgm:spPr/>
      <dgm:t>
        <a:bodyPr/>
        <a:lstStyle/>
        <a:p>
          <a:endParaRPr lang="en-IN"/>
        </a:p>
      </dgm:t>
    </dgm:pt>
    <dgm:pt modelId="{20ABE324-961C-482F-A78D-BBF970411CAC}" type="sibTrans" cxnId="{B7B4D4DF-5FA1-440F-8AE1-5116306D98A9}">
      <dgm:prSet/>
      <dgm:spPr/>
      <dgm:t>
        <a:bodyPr/>
        <a:lstStyle/>
        <a:p>
          <a:endParaRPr lang="en-IN"/>
        </a:p>
      </dgm:t>
    </dgm:pt>
    <dgm:pt modelId="{A6D0486E-7892-43CD-96F6-2DA9490CD522}" type="pres">
      <dgm:prSet presAssocID="{FB6A3D0B-46FC-47DC-AC70-FDF33B010D52}" presName="linearFlow" presStyleCnt="0">
        <dgm:presLayoutVars>
          <dgm:dir/>
          <dgm:resizeHandles val="exact"/>
        </dgm:presLayoutVars>
      </dgm:prSet>
      <dgm:spPr/>
    </dgm:pt>
    <dgm:pt modelId="{3D013328-ED4E-4141-9296-466190234E81}" type="pres">
      <dgm:prSet presAssocID="{86250F59-8E68-4C67-8DA9-A49CB8D175C1}" presName="composite" presStyleCnt="0"/>
      <dgm:spPr/>
    </dgm:pt>
    <dgm:pt modelId="{359BF4E2-F037-4634-A490-87C6C51F6495}" type="pres">
      <dgm:prSet presAssocID="{86250F59-8E68-4C67-8DA9-A49CB8D175C1}" presName="imgShp" presStyleLbl="fgImgPlace1" presStyleIdx="0" presStyleCnt="1" custLinFactNeighborX="-36270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7746241D-E270-4E1E-AB0F-A48F342AD679}" type="pres">
      <dgm:prSet presAssocID="{86250F59-8E68-4C67-8DA9-A49CB8D175C1}" presName="txShp" presStyleLbl="node1" presStyleIdx="0" presStyleCnt="1" custScaleX="126100" custScaleY="42882" custLinFactNeighborX="-349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90FE3228-0EDB-4FBD-96FC-DDF85662DDD6}" type="presOf" srcId="{FB6A3D0B-46FC-47DC-AC70-FDF33B010D52}" destId="{A6D0486E-7892-43CD-96F6-2DA9490CD522}" srcOrd="0" destOrd="0" presId="urn:microsoft.com/office/officeart/2005/8/layout/vList3"/>
    <dgm:cxn modelId="{B7B4D4DF-5FA1-440F-8AE1-5116306D98A9}" srcId="{FB6A3D0B-46FC-47DC-AC70-FDF33B010D52}" destId="{86250F59-8E68-4C67-8DA9-A49CB8D175C1}" srcOrd="0" destOrd="0" parTransId="{A1D4A703-102A-4034-B5BE-4DD4AC6F4BBF}" sibTransId="{20ABE324-961C-482F-A78D-BBF970411CAC}"/>
    <dgm:cxn modelId="{096B3C49-1221-494B-A64A-17D0A1EEAD9F}" type="presOf" srcId="{86250F59-8E68-4C67-8DA9-A49CB8D175C1}" destId="{7746241D-E270-4E1E-AB0F-A48F342AD679}" srcOrd="0" destOrd="0" presId="urn:microsoft.com/office/officeart/2005/8/layout/vList3"/>
    <dgm:cxn modelId="{31EAE911-0A4C-40F0-9438-F5E90E7255B6}" type="presParOf" srcId="{A6D0486E-7892-43CD-96F6-2DA9490CD522}" destId="{3D013328-ED4E-4141-9296-466190234E81}" srcOrd="0" destOrd="0" presId="urn:microsoft.com/office/officeart/2005/8/layout/vList3"/>
    <dgm:cxn modelId="{EDB26E18-862E-423D-A042-4A44CF1887CE}" type="presParOf" srcId="{3D013328-ED4E-4141-9296-466190234E81}" destId="{359BF4E2-F037-4634-A490-87C6C51F6495}" srcOrd="0" destOrd="0" presId="urn:microsoft.com/office/officeart/2005/8/layout/vList3"/>
    <dgm:cxn modelId="{9C1C1750-73A8-4271-9C05-23785801B502}" type="presParOf" srcId="{3D013328-ED4E-4141-9296-466190234E81}" destId="{7746241D-E270-4E1E-AB0F-A48F342AD67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FB6A3D0B-46FC-47DC-AC70-FDF33B010D52}" type="doc">
      <dgm:prSet loTypeId="urn:microsoft.com/office/officeart/2005/8/layout/vList3" loCatId="picture" qsTypeId="urn:microsoft.com/office/officeart/2005/8/quickstyle/simple1" qsCatId="simple" csTypeId="urn:microsoft.com/office/officeart/2005/8/colors/accent0_1" csCatId="mainScheme" phldr="1"/>
      <dgm:spPr/>
    </dgm:pt>
    <dgm:pt modelId="{86250F59-8E68-4C67-8DA9-A49CB8D175C1}">
      <dgm:prSet phldrT="[Text]" custT="1"/>
      <dgm:spPr/>
      <dgm:t>
        <a:bodyPr/>
        <a:lstStyle/>
        <a:p>
          <a:r>
            <a:rPr lang="en-IN" sz="1800" b="1" dirty="0" smtClean="0"/>
            <a:t>Impact: 200+ children dewormed;</a:t>
          </a:r>
          <a:br>
            <a:rPr lang="en-IN" sz="1800" b="1" dirty="0" smtClean="0"/>
          </a:br>
          <a:r>
            <a:rPr lang="en-IN" sz="1800" b="1" dirty="0" smtClean="0"/>
            <a:t>                     250+ children given footwear</a:t>
          </a:r>
          <a:endParaRPr lang="en-IN" sz="1800" b="1" dirty="0"/>
        </a:p>
      </dgm:t>
    </dgm:pt>
    <dgm:pt modelId="{A1D4A703-102A-4034-B5BE-4DD4AC6F4BBF}" type="parTrans" cxnId="{B7B4D4DF-5FA1-440F-8AE1-5116306D98A9}">
      <dgm:prSet/>
      <dgm:spPr/>
      <dgm:t>
        <a:bodyPr/>
        <a:lstStyle/>
        <a:p>
          <a:endParaRPr lang="en-IN"/>
        </a:p>
      </dgm:t>
    </dgm:pt>
    <dgm:pt modelId="{20ABE324-961C-482F-A78D-BBF970411CAC}" type="sibTrans" cxnId="{B7B4D4DF-5FA1-440F-8AE1-5116306D98A9}">
      <dgm:prSet/>
      <dgm:spPr/>
      <dgm:t>
        <a:bodyPr/>
        <a:lstStyle/>
        <a:p>
          <a:endParaRPr lang="en-IN"/>
        </a:p>
      </dgm:t>
    </dgm:pt>
    <dgm:pt modelId="{A6D0486E-7892-43CD-96F6-2DA9490CD522}" type="pres">
      <dgm:prSet presAssocID="{FB6A3D0B-46FC-47DC-AC70-FDF33B010D52}" presName="linearFlow" presStyleCnt="0">
        <dgm:presLayoutVars>
          <dgm:dir/>
          <dgm:resizeHandles val="exact"/>
        </dgm:presLayoutVars>
      </dgm:prSet>
      <dgm:spPr/>
    </dgm:pt>
    <dgm:pt modelId="{3D013328-ED4E-4141-9296-466190234E81}" type="pres">
      <dgm:prSet presAssocID="{86250F59-8E68-4C67-8DA9-A49CB8D175C1}" presName="composite" presStyleCnt="0"/>
      <dgm:spPr/>
    </dgm:pt>
    <dgm:pt modelId="{359BF4E2-F037-4634-A490-87C6C51F6495}" type="pres">
      <dgm:prSet presAssocID="{86250F59-8E68-4C67-8DA9-A49CB8D175C1}" presName="imgShp" presStyleLbl="fgImgPlace1" presStyleIdx="0" presStyleCnt="1" custLinFactNeighborX="-36270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7746241D-E270-4E1E-AB0F-A48F342AD679}" type="pres">
      <dgm:prSet presAssocID="{86250F59-8E68-4C67-8DA9-A49CB8D175C1}" presName="txShp" presStyleLbl="node1" presStyleIdx="0" presStyleCnt="1" custScaleX="126100" custScaleY="74266" custLinFactNeighborX="-349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B7B4D4DF-5FA1-440F-8AE1-5116306D98A9}" srcId="{FB6A3D0B-46FC-47DC-AC70-FDF33B010D52}" destId="{86250F59-8E68-4C67-8DA9-A49CB8D175C1}" srcOrd="0" destOrd="0" parTransId="{A1D4A703-102A-4034-B5BE-4DD4AC6F4BBF}" sibTransId="{20ABE324-961C-482F-A78D-BBF970411CAC}"/>
    <dgm:cxn modelId="{B5C6F915-3D05-4C2A-AD14-AF4F347BF9AF}" type="presOf" srcId="{FB6A3D0B-46FC-47DC-AC70-FDF33B010D52}" destId="{A6D0486E-7892-43CD-96F6-2DA9490CD522}" srcOrd="0" destOrd="0" presId="urn:microsoft.com/office/officeart/2005/8/layout/vList3"/>
    <dgm:cxn modelId="{A210DF2E-5CA1-4190-A4DA-917CDCCEAA41}" type="presOf" srcId="{86250F59-8E68-4C67-8DA9-A49CB8D175C1}" destId="{7746241D-E270-4E1E-AB0F-A48F342AD679}" srcOrd="0" destOrd="0" presId="urn:microsoft.com/office/officeart/2005/8/layout/vList3"/>
    <dgm:cxn modelId="{DFBE2A41-C59D-4109-B9AD-015BA1094446}" type="presParOf" srcId="{A6D0486E-7892-43CD-96F6-2DA9490CD522}" destId="{3D013328-ED4E-4141-9296-466190234E81}" srcOrd="0" destOrd="0" presId="urn:microsoft.com/office/officeart/2005/8/layout/vList3"/>
    <dgm:cxn modelId="{D3B450A1-A310-40A8-91F4-F29CFD9DAE96}" type="presParOf" srcId="{3D013328-ED4E-4141-9296-466190234E81}" destId="{359BF4E2-F037-4634-A490-87C6C51F6495}" srcOrd="0" destOrd="0" presId="urn:microsoft.com/office/officeart/2005/8/layout/vList3"/>
    <dgm:cxn modelId="{DF6046CE-DD8D-46AF-A1CD-303DB59C6B79}" type="presParOf" srcId="{3D013328-ED4E-4141-9296-466190234E81}" destId="{7746241D-E270-4E1E-AB0F-A48F342AD67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FB6A3D0B-46FC-47DC-AC70-FDF33B010D52}" type="doc">
      <dgm:prSet loTypeId="urn:microsoft.com/office/officeart/2005/8/layout/vList3" loCatId="picture" qsTypeId="urn:microsoft.com/office/officeart/2005/8/quickstyle/simple1" qsCatId="simple" csTypeId="urn:microsoft.com/office/officeart/2005/8/colors/accent0_1" csCatId="mainScheme" phldr="1"/>
      <dgm:spPr/>
    </dgm:pt>
    <dgm:pt modelId="{86250F59-8E68-4C67-8DA9-A49CB8D175C1}">
      <dgm:prSet phldrT="[Text]" custT="1"/>
      <dgm:spPr/>
      <dgm:t>
        <a:bodyPr/>
        <a:lstStyle/>
        <a:p>
          <a:r>
            <a:rPr lang="en-IN" sz="1800" b="1" dirty="0" smtClean="0"/>
            <a:t>Impact: 1200+ capsules prescribed;</a:t>
          </a:r>
        </a:p>
        <a:p>
          <a:r>
            <a:rPr lang="en-IN" sz="1800" b="1" dirty="0" smtClean="0"/>
            <a:t>      80 utensils distributed</a:t>
          </a:r>
          <a:endParaRPr lang="en-IN" sz="1800" b="1" dirty="0"/>
        </a:p>
      </dgm:t>
    </dgm:pt>
    <dgm:pt modelId="{A1D4A703-102A-4034-B5BE-4DD4AC6F4BBF}" type="parTrans" cxnId="{B7B4D4DF-5FA1-440F-8AE1-5116306D98A9}">
      <dgm:prSet/>
      <dgm:spPr/>
      <dgm:t>
        <a:bodyPr/>
        <a:lstStyle/>
        <a:p>
          <a:endParaRPr lang="en-IN"/>
        </a:p>
      </dgm:t>
    </dgm:pt>
    <dgm:pt modelId="{20ABE324-961C-482F-A78D-BBF970411CAC}" type="sibTrans" cxnId="{B7B4D4DF-5FA1-440F-8AE1-5116306D98A9}">
      <dgm:prSet/>
      <dgm:spPr/>
      <dgm:t>
        <a:bodyPr/>
        <a:lstStyle/>
        <a:p>
          <a:endParaRPr lang="en-IN"/>
        </a:p>
      </dgm:t>
    </dgm:pt>
    <dgm:pt modelId="{A6D0486E-7892-43CD-96F6-2DA9490CD522}" type="pres">
      <dgm:prSet presAssocID="{FB6A3D0B-46FC-47DC-AC70-FDF33B010D52}" presName="linearFlow" presStyleCnt="0">
        <dgm:presLayoutVars>
          <dgm:dir/>
          <dgm:resizeHandles val="exact"/>
        </dgm:presLayoutVars>
      </dgm:prSet>
      <dgm:spPr/>
    </dgm:pt>
    <dgm:pt modelId="{3D013328-ED4E-4141-9296-466190234E81}" type="pres">
      <dgm:prSet presAssocID="{86250F59-8E68-4C67-8DA9-A49CB8D175C1}" presName="composite" presStyleCnt="0"/>
      <dgm:spPr/>
    </dgm:pt>
    <dgm:pt modelId="{359BF4E2-F037-4634-A490-87C6C51F6495}" type="pres">
      <dgm:prSet presAssocID="{86250F59-8E68-4C67-8DA9-A49CB8D175C1}" presName="imgShp" presStyleLbl="fgImgPlace1" presStyleIdx="0" presStyleCnt="1" custLinFactNeighborX="-36270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7746241D-E270-4E1E-AB0F-A48F342AD679}" type="pres">
      <dgm:prSet presAssocID="{86250F59-8E68-4C67-8DA9-A49CB8D175C1}" presName="txShp" presStyleLbl="node1" presStyleIdx="0" presStyleCnt="1" custScaleX="126100" custScaleY="51879" custLinFactNeighborX="-3495" custLinFactNeighborY="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49D80FE3-A12D-4696-BC97-356486FD2058}" type="presOf" srcId="{FB6A3D0B-46FC-47DC-AC70-FDF33B010D52}" destId="{A6D0486E-7892-43CD-96F6-2DA9490CD522}" srcOrd="0" destOrd="0" presId="urn:microsoft.com/office/officeart/2005/8/layout/vList3"/>
    <dgm:cxn modelId="{6E62BE76-25FB-4A63-9A0B-3F4A9F9D4DC7}" type="presOf" srcId="{86250F59-8E68-4C67-8DA9-A49CB8D175C1}" destId="{7746241D-E270-4E1E-AB0F-A48F342AD679}" srcOrd="0" destOrd="0" presId="urn:microsoft.com/office/officeart/2005/8/layout/vList3"/>
    <dgm:cxn modelId="{B7B4D4DF-5FA1-440F-8AE1-5116306D98A9}" srcId="{FB6A3D0B-46FC-47DC-AC70-FDF33B010D52}" destId="{86250F59-8E68-4C67-8DA9-A49CB8D175C1}" srcOrd="0" destOrd="0" parTransId="{A1D4A703-102A-4034-B5BE-4DD4AC6F4BBF}" sibTransId="{20ABE324-961C-482F-A78D-BBF970411CAC}"/>
    <dgm:cxn modelId="{A8B3C5CA-532E-4282-B78F-48ECE67466BE}" type="presParOf" srcId="{A6D0486E-7892-43CD-96F6-2DA9490CD522}" destId="{3D013328-ED4E-4141-9296-466190234E81}" srcOrd="0" destOrd="0" presId="urn:microsoft.com/office/officeart/2005/8/layout/vList3"/>
    <dgm:cxn modelId="{2D30B059-898A-4044-A55F-A206A207A02E}" type="presParOf" srcId="{3D013328-ED4E-4141-9296-466190234E81}" destId="{359BF4E2-F037-4634-A490-87C6C51F6495}" srcOrd="0" destOrd="0" presId="urn:microsoft.com/office/officeart/2005/8/layout/vList3"/>
    <dgm:cxn modelId="{A63388F6-17C0-4900-B117-89126FEB56D4}" type="presParOf" srcId="{3D013328-ED4E-4141-9296-466190234E81}" destId="{7746241D-E270-4E1E-AB0F-A48F342AD67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6A3D0B-46FC-47DC-AC70-FDF33B010D52}" type="doc">
      <dgm:prSet loTypeId="urn:microsoft.com/office/officeart/2005/8/layout/vList3" loCatId="picture" qsTypeId="urn:microsoft.com/office/officeart/2005/8/quickstyle/simple1" qsCatId="simple" csTypeId="urn:microsoft.com/office/officeart/2005/8/colors/accent0_1" csCatId="mainScheme" phldr="1"/>
      <dgm:spPr/>
    </dgm:pt>
    <dgm:pt modelId="{86250F59-8E68-4C67-8DA9-A49CB8D175C1}">
      <dgm:prSet phldrT="[Text]" custT="1"/>
      <dgm:spPr/>
      <dgm:t>
        <a:bodyPr/>
        <a:lstStyle/>
        <a:p>
          <a:r>
            <a:rPr lang="en-IN" sz="2000" dirty="0" smtClean="0"/>
            <a:t>Impact: 1680 children educated</a:t>
          </a:r>
          <a:endParaRPr lang="en-IN" sz="2000" dirty="0"/>
        </a:p>
      </dgm:t>
    </dgm:pt>
    <dgm:pt modelId="{A1D4A703-102A-4034-B5BE-4DD4AC6F4BBF}" type="parTrans" cxnId="{B7B4D4DF-5FA1-440F-8AE1-5116306D98A9}">
      <dgm:prSet/>
      <dgm:spPr/>
      <dgm:t>
        <a:bodyPr/>
        <a:lstStyle/>
        <a:p>
          <a:endParaRPr lang="en-IN"/>
        </a:p>
      </dgm:t>
    </dgm:pt>
    <dgm:pt modelId="{20ABE324-961C-482F-A78D-BBF970411CAC}" type="sibTrans" cxnId="{B7B4D4DF-5FA1-440F-8AE1-5116306D98A9}">
      <dgm:prSet/>
      <dgm:spPr/>
      <dgm:t>
        <a:bodyPr/>
        <a:lstStyle/>
        <a:p>
          <a:endParaRPr lang="en-IN"/>
        </a:p>
      </dgm:t>
    </dgm:pt>
    <dgm:pt modelId="{A6D0486E-7892-43CD-96F6-2DA9490CD522}" type="pres">
      <dgm:prSet presAssocID="{FB6A3D0B-46FC-47DC-AC70-FDF33B010D52}" presName="linearFlow" presStyleCnt="0">
        <dgm:presLayoutVars>
          <dgm:dir/>
          <dgm:resizeHandles val="exact"/>
        </dgm:presLayoutVars>
      </dgm:prSet>
      <dgm:spPr/>
    </dgm:pt>
    <dgm:pt modelId="{3D013328-ED4E-4141-9296-466190234E81}" type="pres">
      <dgm:prSet presAssocID="{86250F59-8E68-4C67-8DA9-A49CB8D175C1}" presName="composite" presStyleCnt="0"/>
      <dgm:spPr/>
    </dgm:pt>
    <dgm:pt modelId="{359BF4E2-F037-4634-A490-87C6C51F6495}" type="pres">
      <dgm:prSet presAssocID="{86250F59-8E68-4C67-8DA9-A49CB8D175C1}" presName="imgShp" presStyleLbl="fgImgPlace1" presStyleIdx="0" presStyleCnt="1" custLinFactNeighborX="-36270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7746241D-E270-4E1E-AB0F-A48F342AD679}" type="pres">
      <dgm:prSet presAssocID="{86250F59-8E68-4C67-8DA9-A49CB8D175C1}" presName="txShp" presStyleLbl="node1" presStyleIdx="0" presStyleCnt="1" custScaleX="126100" custScaleY="42882" custLinFactNeighborX="-349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97FD722B-0CB6-4B82-8D7C-2DBEB388487E}" type="presOf" srcId="{86250F59-8E68-4C67-8DA9-A49CB8D175C1}" destId="{7746241D-E270-4E1E-AB0F-A48F342AD679}" srcOrd="0" destOrd="0" presId="urn:microsoft.com/office/officeart/2005/8/layout/vList3"/>
    <dgm:cxn modelId="{0151EAA4-2C43-4306-9813-251637BCDCA1}" type="presOf" srcId="{FB6A3D0B-46FC-47DC-AC70-FDF33B010D52}" destId="{A6D0486E-7892-43CD-96F6-2DA9490CD522}" srcOrd="0" destOrd="0" presId="urn:microsoft.com/office/officeart/2005/8/layout/vList3"/>
    <dgm:cxn modelId="{B7B4D4DF-5FA1-440F-8AE1-5116306D98A9}" srcId="{FB6A3D0B-46FC-47DC-AC70-FDF33B010D52}" destId="{86250F59-8E68-4C67-8DA9-A49CB8D175C1}" srcOrd="0" destOrd="0" parTransId="{A1D4A703-102A-4034-B5BE-4DD4AC6F4BBF}" sibTransId="{20ABE324-961C-482F-A78D-BBF970411CAC}"/>
    <dgm:cxn modelId="{B2C206DE-CACD-4E95-8988-C15CE1149939}" type="presParOf" srcId="{A6D0486E-7892-43CD-96F6-2DA9490CD522}" destId="{3D013328-ED4E-4141-9296-466190234E81}" srcOrd="0" destOrd="0" presId="urn:microsoft.com/office/officeart/2005/8/layout/vList3"/>
    <dgm:cxn modelId="{60753E8E-3BEF-4998-9E8A-1E6CAE58B6DC}" type="presParOf" srcId="{3D013328-ED4E-4141-9296-466190234E81}" destId="{359BF4E2-F037-4634-A490-87C6C51F6495}" srcOrd="0" destOrd="0" presId="urn:microsoft.com/office/officeart/2005/8/layout/vList3"/>
    <dgm:cxn modelId="{28ED3659-0B9F-423A-A339-68CDFC15D2FC}" type="presParOf" srcId="{3D013328-ED4E-4141-9296-466190234E81}" destId="{7746241D-E270-4E1E-AB0F-A48F342AD67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6A3D0B-46FC-47DC-AC70-FDF33B010D52}" type="doc">
      <dgm:prSet loTypeId="urn:microsoft.com/office/officeart/2005/8/layout/vList3" loCatId="picture" qsTypeId="urn:microsoft.com/office/officeart/2005/8/quickstyle/simple1" qsCatId="simple" csTypeId="urn:microsoft.com/office/officeart/2005/8/colors/accent0_1" csCatId="mainScheme" phldr="1"/>
      <dgm:spPr/>
    </dgm:pt>
    <dgm:pt modelId="{86250F59-8E68-4C67-8DA9-A49CB8D175C1}">
      <dgm:prSet phldrT="[Text]" custT="1"/>
      <dgm:spPr/>
      <dgm:t>
        <a:bodyPr/>
        <a:lstStyle/>
        <a:p>
          <a:r>
            <a:rPr lang="en-IN" sz="2000" dirty="0" smtClean="0"/>
            <a:t>Impact: 600 students educated</a:t>
          </a:r>
          <a:endParaRPr lang="en-IN" sz="2000" dirty="0"/>
        </a:p>
      </dgm:t>
    </dgm:pt>
    <dgm:pt modelId="{A1D4A703-102A-4034-B5BE-4DD4AC6F4BBF}" type="parTrans" cxnId="{B7B4D4DF-5FA1-440F-8AE1-5116306D98A9}">
      <dgm:prSet/>
      <dgm:spPr/>
      <dgm:t>
        <a:bodyPr/>
        <a:lstStyle/>
        <a:p>
          <a:endParaRPr lang="en-IN"/>
        </a:p>
      </dgm:t>
    </dgm:pt>
    <dgm:pt modelId="{20ABE324-961C-482F-A78D-BBF970411CAC}" type="sibTrans" cxnId="{B7B4D4DF-5FA1-440F-8AE1-5116306D98A9}">
      <dgm:prSet/>
      <dgm:spPr/>
      <dgm:t>
        <a:bodyPr/>
        <a:lstStyle/>
        <a:p>
          <a:endParaRPr lang="en-IN"/>
        </a:p>
      </dgm:t>
    </dgm:pt>
    <dgm:pt modelId="{A6D0486E-7892-43CD-96F6-2DA9490CD522}" type="pres">
      <dgm:prSet presAssocID="{FB6A3D0B-46FC-47DC-AC70-FDF33B010D52}" presName="linearFlow" presStyleCnt="0">
        <dgm:presLayoutVars>
          <dgm:dir/>
          <dgm:resizeHandles val="exact"/>
        </dgm:presLayoutVars>
      </dgm:prSet>
      <dgm:spPr/>
    </dgm:pt>
    <dgm:pt modelId="{3D013328-ED4E-4141-9296-466190234E81}" type="pres">
      <dgm:prSet presAssocID="{86250F59-8E68-4C67-8DA9-A49CB8D175C1}" presName="composite" presStyleCnt="0"/>
      <dgm:spPr/>
    </dgm:pt>
    <dgm:pt modelId="{359BF4E2-F037-4634-A490-87C6C51F6495}" type="pres">
      <dgm:prSet presAssocID="{86250F59-8E68-4C67-8DA9-A49CB8D175C1}" presName="imgShp" presStyleLbl="fgImgPlace1" presStyleIdx="0" presStyleCnt="1" custLinFactNeighborX="-36270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7746241D-E270-4E1E-AB0F-A48F342AD679}" type="pres">
      <dgm:prSet presAssocID="{86250F59-8E68-4C67-8DA9-A49CB8D175C1}" presName="txShp" presStyleLbl="node1" presStyleIdx="0" presStyleCnt="1" custScaleX="126100" custScaleY="42882" custLinFactNeighborX="-3495" custLinFactNeighborY="319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3B3642BA-CF39-493C-98EC-F6ADD2768A1B}" type="presOf" srcId="{86250F59-8E68-4C67-8DA9-A49CB8D175C1}" destId="{7746241D-E270-4E1E-AB0F-A48F342AD679}" srcOrd="0" destOrd="0" presId="urn:microsoft.com/office/officeart/2005/8/layout/vList3"/>
    <dgm:cxn modelId="{B7B4D4DF-5FA1-440F-8AE1-5116306D98A9}" srcId="{FB6A3D0B-46FC-47DC-AC70-FDF33B010D52}" destId="{86250F59-8E68-4C67-8DA9-A49CB8D175C1}" srcOrd="0" destOrd="0" parTransId="{A1D4A703-102A-4034-B5BE-4DD4AC6F4BBF}" sibTransId="{20ABE324-961C-482F-A78D-BBF970411CAC}"/>
    <dgm:cxn modelId="{6B811234-C09C-4ED3-8A92-5CBA0BB1D00E}" type="presOf" srcId="{FB6A3D0B-46FC-47DC-AC70-FDF33B010D52}" destId="{A6D0486E-7892-43CD-96F6-2DA9490CD522}" srcOrd="0" destOrd="0" presId="urn:microsoft.com/office/officeart/2005/8/layout/vList3"/>
    <dgm:cxn modelId="{CE213EC9-E6F2-4586-9717-AF578E646E73}" type="presParOf" srcId="{A6D0486E-7892-43CD-96F6-2DA9490CD522}" destId="{3D013328-ED4E-4141-9296-466190234E81}" srcOrd="0" destOrd="0" presId="urn:microsoft.com/office/officeart/2005/8/layout/vList3"/>
    <dgm:cxn modelId="{3940DDF0-D164-4148-90D1-5C4D59232208}" type="presParOf" srcId="{3D013328-ED4E-4141-9296-466190234E81}" destId="{359BF4E2-F037-4634-A490-87C6C51F6495}" srcOrd="0" destOrd="0" presId="urn:microsoft.com/office/officeart/2005/8/layout/vList3"/>
    <dgm:cxn modelId="{163CA227-ACCE-4B30-AAFF-9D71149E4A90}" type="presParOf" srcId="{3D013328-ED4E-4141-9296-466190234E81}" destId="{7746241D-E270-4E1E-AB0F-A48F342AD67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B6A3D0B-46FC-47DC-AC70-FDF33B010D52}" type="doc">
      <dgm:prSet loTypeId="urn:microsoft.com/office/officeart/2005/8/layout/vList3" loCatId="picture" qsTypeId="urn:microsoft.com/office/officeart/2005/8/quickstyle/simple1" qsCatId="simple" csTypeId="urn:microsoft.com/office/officeart/2005/8/colors/accent0_1" csCatId="mainScheme" phldr="1"/>
      <dgm:spPr/>
    </dgm:pt>
    <dgm:pt modelId="{86250F59-8E68-4C67-8DA9-A49CB8D175C1}">
      <dgm:prSet phldrT="[Text]" custT="1"/>
      <dgm:spPr/>
      <dgm:t>
        <a:bodyPr/>
        <a:lstStyle/>
        <a:p>
          <a:pPr algn="l"/>
          <a:r>
            <a:rPr lang="en-IN" sz="1800" b="1" dirty="0" smtClean="0"/>
            <a:t>  </a:t>
          </a:r>
        </a:p>
        <a:p>
          <a:pPr algn="l"/>
          <a:r>
            <a:rPr lang="en-IN" sz="1800" b="1" dirty="0" smtClean="0"/>
            <a:t> Impact: 100% participation achieved in </a:t>
          </a:r>
        </a:p>
        <a:p>
          <a:pPr algn="l"/>
          <a:r>
            <a:rPr lang="en-IN" sz="1800" b="1" dirty="0" smtClean="0"/>
            <a:t>                 9</a:t>
          </a:r>
          <a:r>
            <a:rPr lang="en-IN" sz="1800" b="1" baseline="30000" dirty="0" smtClean="0"/>
            <a:t>th</a:t>
          </a:r>
          <a:r>
            <a:rPr lang="en-IN" sz="1800" b="1" dirty="0" smtClean="0"/>
            <a:t> and 10</a:t>
          </a:r>
          <a:r>
            <a:rPr lang="en-IN" sz="1800" b="1" baseline="30000" dirty="0" smtClean="0"/>
            <a:t>th</a:t>
          </a:r>
          <a:r>
            <a:rPr lang="en-IN" sz="1800" b="1" dirty="0" smtClean="0"/>
            <a:t> grades</a:t>
          </a:r>
        </a:p>
        <a:p>
          <a:pPr algn="l"/>
          <a:r>
            <a:rPr lang="en-IN" sz="1800" b="1" dirty="0" smtClean="0"/>
            <a:t>	 1600 students made aware</a:t>
          </a:r>
        </a:p>
        <a:p>
          <a:pPr algn="l"/>
          <a:endParaRPr lang="en-IN" sz="1800" b="1" dirty="0"/>
        </a:p>
      </dgm:t>
    </dgm:pt>
    <dgm:pt modelId="{A1D4A703-102A-4034-B5BE-4DD4AC6F4BBF}" type="parTrans" cxnId="{B7B4D4DF-5FA1-440F-8AE1-5116306D98A9}">
      <dgm:prSet/>
      <dgm:spPr/>
      <dgm:t>
        <a:bodyPr/>
        <a:lstStyle/>
        <a:p>
          <a:endParaRPr lang="en-IN"/>
        </a:p>
      </dgm:t>
    </dgm:pt>
    <dgm:pt modelId="{20ABE324-961C-482F-A78D-BBF970411CAC}" type="sibTrans" cxnId="{B7B4D4DF-5FA1-440F-8AE1-5116306D98A9}">
      <dgm:prSet/>
      <dgm:spPr/>
      <dgm:t>
        <a:bodyPr/>
        <a:lstStyle/>
        <a:p>
          <a:endParaRPr lang="en-IN"/>
        </a:p>
      </dgm:t>
    </dgm:pt>
    <dgm:pt modelId="{A6D0486E-7892-43CD-96F6-2DA9490CD522}" type="pres">
      <dgm:prSet presAssocID="{FB6A3D0B-46FC-47DC-AC70-FDF33B010D52}" presName="linearFlow" presStyleCnt="0">
        <dgm:presLayoutVars>
          <dgm:dir/>
          <dgm:resizeHandles val="exact"/>
        </dgm:presLayoutVars>
      </dgm:prSet>
      <dgm:spPr/>
    </dgm:pt>
    <dgm:pt modelId="{3D013328-ED4E-4141-9296-466190234E81}" type="pres">
      <dgm:prSet presAssocID="{86250F59-8E68-4C67-8DA9-A49CB8D175C1}" presName="composite" presStyleCnt="0"/>
      <dgm:spPr/>
    </dgm:pt>
    <dgm:pt modelId="{359BF4E2-F037-4634-A490-87C6C51F6495}" type="pres">
      <dgm:prSet presAssocID="{86250F59-8E68-4C67-8DA9-A49CB8D175C1}" presName="imgShp" presStyleLbl="fgImgPlace1" presStyleIdx="0" presStyleCnt="1" custScaleX="82237" custScaleY="76261" custLinFactNeighborX="-36270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7746241D-E270-4E1E-AB0F-A48F342AD679}" type="pres">
      <dgm:prSet presAssocID="{86250F59-8E68-4C67-8DA9-A49CB8D175C1}" presName="txShp" presStyleLbl="node1" presStyleIdx="0" presStyleCnt="1" custScaleX="111387" custScaleY="76261" custLinFactNeighborX="-349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50CA054E-6E92-45C1-92CD-EA1D7822F9B3}" type="presOf" srcId="{FB6A3D0B-46FC-47DC-AC70-FDF33B010D52}" destId="{A6D0486E-7892-43CD-96F6-2DA9490CD522}" srcOrd="0" destOrd="0" presId="urn:microsoft.com/office/officeart/2005/8/layout/vList3"/>
    <dgm:cxn modelId="{D8BAE7E9-86F6-495A-A13C-E128023E06F7}" type="presOf" srcId="{86250F59-8E68-4C67-8DA9-A49CB8D175C1}" destId="{7746241D-E270-4E1E-AB0F-A48F342AD679}" srcOrd="0" destOrd="0" presId="urn:microsoft.com/office/officeart/2005/8/layout/vList3"/>
    <dgm:cxn modelId="{B7B4D4DF-5FA1-440F-8AE1-5116306D98A9}" srcId="{FB6A3D0B-46FC-47DC-AC70-FDF33B010D52}" destId="{86250F59-8E68-4C67-8DA9-A49CB8D175C1}" srcOrd="0" destOrd="0" parTransId="{A1D4A703-102A-4034-B5BE-4DD4AC6F4BBF}" sibTransId="{20ABE324-961C-482F-A78D-BBF970411CAC}"/>
    <dgm:cxn modelId="{53DF3843-2C1B-4AB5-900F-E46D4567D06F}" type="presParOf" srcId="{A6D0486E-7892-43CD-96F6-2DA9490CD522}" destId="{3D013328-ED4E-4141-9296-466190234E81}" srcOrd="0" destOrd="0" presId="urn:microsoft.com/office/officeart/2005/8/layout/vList3"/>
    <dgm:cxn modelId="{D276D0DD-196B-4077-99E1-752F57FAD848}" type="presParOf" srcId="{3D013328-ED4E-4141-9296-466190234E81}" destId="{359BF4E2-F037-4634-A490-87C6C51F6495}" srcOrd="0" destOrd="0" presId="urn:microsoft.com/office/officeart/2005/8/layout/vList3"/>
    <dgm:cxn modelId="{5F25DE24-1225-4A66-A244-4B1342ABA653}" type="presParOf" srcId="{3D013328-ED4E-4141-9296-466190234E81}" destId="{7746241D-E270-4E1E-AB0F-A48F342AD67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B6A3D0B-46FC-47DC-AC70-FDF33B010D52}" type="doc">
      <dgm:prSet loTypeId="urn:microsoft.com/office/officeart/2005/8/layout/vList3" loCatId="picture" qsTypeId="urn:microsoft.com/office/officeart/2005/8/quickstyle/simple1" qsCatId="simple" csTypeId="urn:microsoft.com/office/officeart/2005/8/colors/accent0_1" csCatId="mainScheme" phldr="1"/>
      <dgm:spPr/>
    </dgm:pt>
    <dgm:pt modelId="{86250F59-8E68-4C67-8DA9-A49CB8D175C1}">
      <dgm:prSet phldrT="[Text]" custT="1"/>
      <dgm:spPr/>
      <dgm:t>
        <a:bodyPr/>
        <a:lstStyle/>
        <a:p>
          <a:pPr algn="l"/>
          <a:r>
            <a:rPr lang="en-IN" sz="1800" b="0" dirty="0" smtClean="0"/>
            <a:t>   Impact: 420 students of senior school 	    educated</a:t>
          </a:r>
          <a:endParaRPr lang="en-IN" sz="1800" b="0" dirty="0"/>
        </a:p>
      </dgm:t>
    </dgm:pt>
    <dgm:pt modelId="{A1D4A703-102A-4034-B5BE-4DD4AC6F4BBF}" type="parTrans" cxnId="{B7B4D4DF-5FA1-440F-8AE1-5116306D98A9}">
      <dgm:prSet/>
      <dgm:spPr/>
      <dgm:t>
        <a:bodyPr/>
        <a:lstStyle/>
        <a:p>
          <a:endParaRPr lang="en-IN"/>
        </a:p>
      </dgm:t>
    </dgm:pt>
    <dgm:pt modelId="{20ABE324-961C-482F-A78D-BBF970411CAC}" type="sibTrans" cxnId="{B7B4D4DF-5FA1-440F-8AE1-5116306D98A9}">
      <dgm:prSet/>
      <dgm:spPr/>
      <dgm:t>
        <a:bodyPr/>
        <a:lstStyle/>
        <a:p>
          <a:endParaRPr lang="en-IN"/>
        </a:p>
      </dgm:t>
    </dgm:pt>
    <dgm:pt modelId="{A6D0486E-7892-43CD-96F6-2DA9490CD522}" type="pres">
      <dgm:prSet presAssocID="{FB6A3D0B-46FC-47DC-AC70-FDF33B010D52}" presName="linearFlow" presStyleCnt="0">
        <dgm:presLayoutVars>
          <dgm:dir/>
          <dgm:resizeHandles val="exact"/>
        </dgm:presLayoutVars>
      </dgm:prSet>
      <dgm:spPr/>
    </dgm:pt>
    <dgm:pt modelId="{3D013328-ED4E-4141-9296-466190234E81}" type="pres">
      <dgm:prSet presAssocID="{86250F59-8E68-4C67-8DA9-A49CB8D175C1}" presName="composite" presStyleCnt="0"/>
      <dgm:spPr/>
    </dgm:pt>
    <dgm:pt modelId="{359BF4E2-F037-4634-A490-87C6C51F6495}" type="pres">
      <dgm:prSet presAssocID="{86250F59-8E68-4C67-8DA9-A49CB8D175C1}" presName="imgShp" presStyleLbl="fgImgPlace1" presStyleIdx="0" presStyleCnt="1" custScaleX="82237" custScaleY="76261" custLinFactNeighborX="-36270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7746241D-E270-4E1E-AB0F-A48F342AD679}" type="pres">
      <dgm:prSet presAssocID="{86250F59-8E68-4C67-8DA9-A49CB8D175C1}" presName="txShp" presStyleLbl="node1" presStyleIdx="0" presStyleCnt="1" custScaleX="107100" custScaleY="54842" custLinFactNeighborX="-349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B7B4D4DF-5FA1-440F-8AE1-5116306D98A9}" srcId="{FB6A3D0B-46FC-47DC-AC70-FDF33B010D52}" destId="{86250F59-8E68-4C67-8DA9-A49CB8D175C1}" srcOrd="0" destOrd="0" parTransId="{A1D4A703-102A-4034-B5BE-4DD4AC6F4BBF}" sibTransId="{20ABE324-961C-482F-A78D-BBF970411CAC}"/>
    <dgm:cxn modelId="{5DC28F64-2E06-40DC-8220-34BCD7EB0630}" type="presOf" srcId="{86250F59-8E68-4C67-8DA9-A49CB8D175C1}" destId="{7746241D-E270-4E1E-AB0F-A48F342AD679}" srcOrd="0" destOrd="0" presId="urn:microsoft.com/office/officeart/2005/8/layout/vList3"/>
    <dgm:cxn modelId="{F387584F-75D1-4B12-858A-C9B04C820586}" type="presOf" srcId="{FB6A3D0B-46FC-47DC-AC70-FDF33B010D52}" destId="{A6D0486E-7892-43CD-96F6-2DA9490CD522}" srcOrd="0" destOrd="0" presId="urn:microsoft.com/office/officeart/2005/8/layout/vList3"/>
    <dgm:cxn modelId="{A3DE5AFD-4DD5-4823-B0AA-823FE973E2B9}" type="presParOf" srcId="{A6D0486E-7892-43CD-96F6-2DA9490CD522}" destId="{3D013328-ED4E-4141-9296-466190234E81}" srcOrd="0" destOrd="0" presId="urn:microsoft.com/office/officeart/2005/8/layout/vList3"/>
    <dgm:cxn modelId="{CB9C2931-49BE-417F-9AC2-11CF1DB04EE8}" type="presParOf" srcId="{3D013328-ED4E-4141-9296-466190234E81}" destId="{359BF4E2-F037-4634-A490-87C6C51F6495}" srcOrd="0" destOrd="0" presId="urn:microsoft.com/office/officeart/2005/8/layout/vList3"/>
    <dgm:cxn modelId="{EA031196-1A47-4F66-945D-01DC8A7B1B7E}" type="presParOf" srcId="{3D013328-ED4E-4141-9296-466190234E81}" destId="{7746241D-E270-4E1E-AB0F-A48F342AD67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B6A3D0B-46FC-47DC-AC70-FDF33B010D52}" type="doc">
      <dgm:prSet loTypeId="urn:microsoft.com/office/officeart/2005/8/layout/vList3" loCatId="picture" qsTypeId="urn:microsoft.com/office/officeart/2005/8/quickstyle/simple1" qsCatId="simple" csTypeId="urn:microsoft.com/office/officeart/2005/8/colors/accent0_1" csCatId="mainScheme" phldr="1"/>
      <dgm:spPr/>
    </dgm:pt>
    <dgm:pt modelId="{86250F59-8E68-4C67-8DA9-A49CB8D175C1}">
      <dgm:prSet phldrT="[Text]" custT="1"/>
      <dgm:spPr/>
      <dgm:t>
        <a:bodyPr/>
        <a:lstStyle/>
        <a:p>
          <a:pPr algn="l"/>
          <a:r>
            <a:rPr lang="en-IN" sz="1600" b="0" dirty="0" smtClean="0"/>
            <a:t>       Impact: 500 flyers given; 		  </a:t>
          </a:r>
        </a:p>
        <a:p>
          <a:pPr algn="l"/>
          <a:r>
            <a:rPr lang="en-IN" sz="1600" b="0" dirty="0" smtClean="0"/>
            <a:t> 	       50 juices drank;</a:t>
          </a:r>
        </a:p>
        <a:p>
          <a:pPr algn="l"/>
          <a:r>
            <a:rPr lang="en-IN" sz="1600" b="0" dirty="0" smtClean="0"/>
            <a:t>                     500+ people educated during festivals</a:t>
          </a:r>
          <a:endParaRPr lang="en-IN" sz="1600" b="0" dirty="0"/>
        </a:p>
      </dgm:t>
    </dgm:pt>
    <dgm:pt modelId="{A1D4A703-102A-4034-B5BE-4DD4AC6F4BBF}" type="parTrans" cxnId="{B7B4D4DF-5FA1-440F-8AE1-5116306D98A9}">
      <dgm:prSet/>
      <dgm:spPr/>
      <dgm:t>
        <a:bodyPr/>
        <a:lstStyle/>
        <a:p>
          <a:endParaRPr lang="en-IN"/>
        </a:p>
      </dgm:t>
    </dgm:pt>
    <dgm:pt modelId="{20ABE324-961C-482F-A78D-BBF970411CAC}" type="sibTrans" cxnId="{B7B4D4DF-5FA1-440F-8AE1-5116306D98A9}">
      <dgm:prSet/>
      <dgm:spPr/>
      <dgm:t>
        <a:bodyPr/>
        <a:lstStyle/>
        <a:p>
          <a:endParaRPr lang="en-IN"/>
        </a:p>
      </dgm:t>
    </dgm:pt>
    <dgm:pt modelId="{ABEC6BB8-44E4-4ACA-937F-C07927CA66CB}">
      <dgm:prSet/>
      <dgm:spPr/>
      <dgm:t>
        <a:bodyPr/>
        <a:lstStyle/>
        <a:p>
          <a:pPr algn="l"/>
          <a:r>
            <a:rPr lang="en-IN" sz="1600" b="0" dirty="0" smtClean="0"/>
            <a:t>	       15 kg’s of salt distributed</a:t>
          </a:r>
          <a:endParaRPr lang="en-IN" sz="1600" b="0" dirty="0"/>
        </a:p>
      </dgm:t>
    </dgm:pt>
    <dgm:pt modelId="{8F20B200-5649-42E6-A1ED-3C2247C2A7B0}" type="parTrans" cxnId="{85CF809F-3382-4FFE-9C68-EDC92D63881F}">
      <dgm:prSet/>
      <dgm:spPr/>
      <dgm:t>
        <a:bodyPr/>
        <a:lstStyle/>
        <a:p>
          <a:endParaRPr lang="en-IN"/>
        </a:p>
      </dgm:t>
    </dgm:pt>
    <dgm:pt modelId="{CD09226A-4A65-456D-A0F3-F592633244B6}" type="sibTrans" cxnId="{85CF809F-3382-4FFE-9C68-EDC92D63881F}">
      <dgm:prSet/>
      <dgm:spPr/>
      <dgm:t>
        <a:bodyPr/>
        <a:lstStyle/>
        <a:p>
          <a:endParaRPr lang="en-IN"/>
        </a:p>
      </dgm:t>
    </dgm:pt>
    <dgm:pt modelId="{A6D0486E-7892-43CD-96F6-2DA9490CD522}" type="pres">
      <dgm:prSet presAssocID="{FB6A3D0B-46FC-47DC-AC70-FDF33B010D52}" presName="linearFlow" presStyleCnt="0">
        <dgm:presLayoutVars>
          <dgm:dir/>
          <dgm:resizeHandles val="exact"/>
        </dgm:presLayoutVars>
      </dgm:prSet>
      <dgm:spPr/>
    </dgm:pt>
    <dgm:pt modelId="{3D013328-ED4E-4141-9296-466190234E81}" type="pres">
      <dgm:prSet presAssocID="{86250F59-8E68-4C67-8DA9-A49CB8D175C1}" presName="composite" presStyleCnt="0"/>
      <dgm:spPr/>
    </dgm:pt>
    <dgm:pt modelId="{359BF4E2-F037-4634-A490-87C6C51F6495}" type="pres">
      <dgm:prSet presAssocID="{86250F59-8E68-4C67-8DA9-A49CB8D175C1}" presName="imgShp" presStyleLbl="fgImgPlace1" presStyleIdx="0" presStyleCnt="1" custScaleX="103270" custScaleY="88023" custLinFactNeighborX="-36270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7746241D-E270-4E1E-AB0F-A48F342AD679}" type="pres">
      <dgm:prSet presAssocID="{86250F59-8E68-4C67-8DA9-A49CB8D175C1}" presName="txShp" presStyleLbl="node1" presStyleIdx="0" presStyleCnt="1" custScaleX="134320" custScaleY="89480" custLinFactNeighborX="-349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85CF809F-3382-4FFE-9C68-EDC92D63881F}" srcId="{86250F59-8E68-4C67-8DA9-A49CB8D175C1}" destId="{ABEC6BB8-44E4-4ACA-937F-C07927CA66CB}" srcOrd="0" destOrd="0" parTransId="{8F20B200-5649-42E6-A1ED-3C2247C2A7B0}" sibTransId="{CD09226A-4A65-456D-A0F3-F592633244B6}"/>
    <dgm:cxn modelId="{B7B4D4DF-5FA1-440F-8AE1-5116306D98A9}" srcId="{FB6A3D0B-46FC-47DC-AC70-FDF33B010D52}" destId="{86250F59-8E68-4C67-8DA9-A49CB8D175C1}" srcOrd="0" destOrd="0" parTransId="{A1D4A703-102A-4034-B5BE-4DD4AC6F4BBF}" sibTransId="{20ABE324-961C-482F-A78D-BBF970411CAC}"/>
    <dgm:cxn modelId="{64175DF2-D1AD-482C-80F9-786D57A2EA18}" type="presOf" srcId="{FB6A3D0B-46FC-47DC-AC70-FDF33B010D52}" destId="{A6D0486E-7892-43CD-96F6-2DA9490CD522}" srcOrd="0" destOrd="0" presId="urn:microsoft.com/office/officeart/2005/8/layout/vList3"/>
    <dgm:cxn modelId="{4FA51CF7-C68D-4707-A2D7-94147C7B68EA}" type="presOf" srcId="{86250F59-8E68-4C67-8DA9-A49CB8D175C1}" destId="{7746241D-E270-4E1E-AB0F-A48F342AD679}" srcOrd="0" destOrd="0" presId="urn:microsoft.com/office/officeart/2005/8/layout/vList3"/>
    <dgm:cxn modelId="{77F0165F-D4BA-4730-9A38-2940FF443C43}" type="presOf" srcId="{ABEC6BB8-44E4-4ACA-937F-C07927CA66CB}" destId="{7746241D-E270-4E1E-AB0F-A48F342AD679}" srcOrd="0" destOrd="1" presId="urn:microsoft.com/office/officeart/2005/8/layout/vList3"/>
    <dgm:cxn modelId="{F1F66F9F-0BC8-4C8A-BB69-6F467BAA263D}" type="presParOf" srcId="{A6D0486E-7892-43CD-96F6-2DA9490CD522}" destId="{3D013328-ED4E-4141-9296-466190234E81}" srcOrd="0" destOrd="0" presId="urn:microsoft.com/office/officeart/2005/8/layout/vList3"/>
    <dgm:cxn modelId="{361AB576-0321-4638-A1F0-A849B60EE29D}" type="presParOf" srcId="{3D013328-ED4E-4141-9296-466190234E81}" destId="{359BF4E2-F037-4634-A490-87C6C51F6495}" srcOrd="0" destOrd="0" presId="urn:microsoft.com/office/officeart/2005/8/layout/vList3"/>
    <dgm:cxn modelId="{F06A8FE9-30E4-4861-B85A-6CAA4C203C7A}" type="presParOf" srcId="{3D013328-ED4E-4141-9296-466190234E81}" destId="{7746241D-E270-4E1E-AB0F-A48F342AD67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B6A3D0B-46FC-47DC-AC70-FDF33B010D52}" type="doc">
      <dgm:prSet loTypeId="urn:microsoft.com/office/officeart/2005/8/layout/vList3" loCatId="picture" qsTypeId="urn:microsoft.com/office/officeart/2005/8/quickstyle/simple1" qsCatId="simple" csTypeId="urn:microsoft.com/office/officeart/2005/8/colors/accent0_1" csCatId="mainScheme" phldr="1"/>
      <dgm:spPr/>
    </dgm:pt>
    <dgm:pt modelId="{86250F59-8E68-4C67-8DA9-A49CB8D175C1}">
      <dgm:prSet phldrT="[Text]" custT="1"/>
      <dgm:spPr/>
      <dgm:t>
        <a:bodyPr/>
        <a:lstStyle/>
        <a:p>
          <a:pPr algn="l"/>
          <a:r>
            <a:rPr lang="en-IN" sz="1600" b="1" dirty="0" smtClean="0"/>
            <a:t>             Impact:  300 students educated about anaemia and the                   I                            importance of healthy eating</a:t>
          </a:r>
          <a:endParaRPr lang="en-IN" sz="1600" b="1" dirty="0"/>
        </a:p>
      </dgm:t>
    </dgm:pt>
    <dgm:pt modelId="{A1D4A703-102A-4034-B5BE-4DD4AC6F4BBF}" type="parTrans" cxnId="{B7B4D4DF-5FA1-440F-8AE1-5116306D98A9}">
      <dgm:prSet/>
      <dgm:spPr/>
      <dgm:t>
        <a:bodyPr/>
        <a:lstStyle/>
        <a:p>
          <a:endParaRPr lang="en-IN"/>
        </a:p>
      </dgm:t>
    </dgm:pt>
    <dgm:pt modelId="{20ABE324-961C-482F-A78D-BBF970411CAC}" type="sibTrans" cxnId="{B7B4D4DF-5FA1-440F-8AE1-5116306D98A9}">
      <dgm:prSet/>
      <dgm:spPr/>
      <dgm:t>
        <a:bodyPr/>
        <a:lstStyle/>
        <a:p>
          <a:endParaRPr lang="en-IN"/>
        </a:p>
      </dgm:t>
    </dgm:pt>
    <dgm:pt modelId="{A6D0486E-7892-43CD-96F6-2DA9490CD522}" type="pres">
      <dgm:prSet presAssocID="{FB6A3D0B-46FC-47DC-AC70-FDF33B010D52}" presName="linearFlow" presStyleCnt="0">
        <dgm:presLayoutVars>
          <dgm:dir/>
          <dgm:resizeHandles val="exact"/>
        </dgm:presLayoutVars>
      </dgm:prSet>
      <dgm:spPr/>
    </dgm:pt>
    <dgm:pt modelId="{3D013328-ED4E-4141-9296-466190234E81}" type="pres">
      <dgm:prSet presAssocID="{86250F59-8E68-4C67-8DA9-A49CB8D175C1}" presName="composite" presStyleCnt="0"/>
      <dgm:spPr/>
    </dgm:pt>
    <dgm:pt modelId="{359BF4E2-F037-4634-A490-87C6C51F6495}" type="pres">
      <dgm:prSet presAssocID="{86250F59-8E68-4C67-8DA9-A49CB8D175C1}" presName="imgShp" presStyleLbl="fgImgPlace1" presStyleIdx="0" presStyleCnt="1" custScaleX="103270" custScaleY="88023" custLinFactNeighborX="-64068" custLinFactNeighborY="-7641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7746241D-E270-4E1E-AB0F-A48F342AD679}" type="pres">
      <dgm:prSet presAssocID="{86250F59-8E68-4C67-8DA9-A49CB8D175C1}" presName="txShp" presStyleLbl="node1" presStyleIdx="0" presStyleCnt="1" custScaleX="150376" custScaleY="66604" custLinFactNeighborY="-670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9D08F402-E692-472A-9630-75A68D6AAEFB}" type="presOf" srcId="{FB6A3D0B-46FC-47DC-AC70-FDF33B010D52}" destId="{A6D0486E-7892-43CD-96F6-2DA9490CD522}" srcOrd="0" destOrd="0" presId="urn:microsoft.com/office/officeart/2005/8/layout/vList3"/>
    <dgm:cxn modelId="{B7B4D4DF-5FA1-440F-8AE1-5116306D98A9}" srcId="{FB6A3D0B-46FC-47DC-AC70-FDF33B010D52}" destId="{86250F59-8E68-4C67-8DA9-A49CB8D175C1}" srcOrd="0" destOrd="0" parTransId="{A1D4A703-102A-4034-B5BE-4DD4AC6F4BBF}" sibTransId="{20ABE324-961C-482F-A78D-BBF970411CAC}"/>
    <dgm:cxn modelId="{8785776D-1C6F-4418-8F38-5A0954FF0E3F}" type="presOf" srcId="{86250F59-8E68-4C67-8DA9-A49CB8D175C1}" destId="{7746241D-E270-4E1E-AB0F-A48F342AD679}" srcOrd="0" destOrd="0" presId="urn:microsoft.com/office/officeart/2005/8/layout/vList3"/>
    <dgm:cxn modelId="{523C7F4F-D581-4527-AFB4-A42E9708C3C8}" type="presParOf" srcId="{A6D0486E-7892-43CD-96F6-2DA9490CD522}" destId="{3D013328-ED4E-4141-9296-466190234E81}" srcOrd="0" destOrd="0" presId="urn:microsoft.com/office/officeart/2005/8/layout/vList3"/>
    <dgm:cxn modelId="{1BBAFC95-804E-4FD5-B40F-D3AAA3AAF3E2}" type="presParOf" srcId="{3D013328-ED4E-4141-9296-466190234E81}" destId="{359BF4E2-F037-4634-A490-87C6C51F6495}" srcOrd="0" destOrd="0" presId="urn:microsoft.com/office/officeart/2005/8/layout/vList3"/>
    <dgm:cxn modelId="{4AAA2A5B-EEE9-4E60-8F96-AFAF37C001D5}" type="presParOf" srcId="{3D013328-ED4E-4141-9296-466190234E81}" destId="{7746241D-E270-4E1E-AB0F-A48F342AD67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B6A3D0B-46FC-47DC-AC70-FDF33B010D52}" type="doc">
      <dgm:prSet loTypeId="urn:microsoft.com/office/officeart/2005/8/layout/vList3" loCatId="picture" qsTypeId="urn:microsoft.com/office/officeart/2005/8/quickstyle/simple1" qsCatId="simple" csTypeId="urn:microsoft.com/office/officeart/2005/8/colors/accent0_1" csCatId="mainScheme" phldr="1"/>
      <dgm:spPr/>
    </dgm:pt>
    <dgm:pt modelId="{86250F59-8E68-4C67-8DA9-A49CB8D175C1}">
      <dgm:prSet phldrT="[Text]" custT="1"/>
      <dgm:spPr/>
      <dgm:t>
        <a:bodyPr/>
        <a:lstStyle/>
        <a:p>
          <a:pPr algn="l"/>
          <a:r>
            <a:rPr lang="en-IN" sz="1800" b="0" dirty="0" smtClean="0"/>
            <a:t>             Impact:  1100+ parents and students of all ages                h                           showed support for the cause	  </a:t>
          </a:r>
        </a:p>
        <a:p>
          <a:pPr algn="l"/>
          <a:r>
            <a:rPr lang="en-IN" sz="1800" b="0" dirty="0" smtClean="0"/>
            <a:t> 	              100+ teachers involved</a:t>
          </a:r>
          <a:endParaRPr lang="en-IN" sz="1800" b="0" dirty="0"/>
        </a:p>
      </dgm:t>
    </dgm:pt>
    <dgm:pt modelId="{A1D4A703-102A-4034-B5BE-4DD4AC6F4BBF}" type="parTrans" cxnId="{B7B4D4DF-5FA1-440F-8AE1-5116306D98A9}">
      <dgm:prSet/>
      <dgm:spPr/>
      <dgm:t>
        <a:bodyPr/>
        <a:lstStyle/>
        <a:p>
          <a:endParaRPr lang="en-IN"/>
        </a:p>
      </dgm:t>
    </dgm:pt>
    <dgm:pt modelId="{20ABE324-961C-482F-A78D-BBF970411CAC}" type="sibTrans" cxnId="{B7B4D4DF-5FA1-440F-8AE1-5116306D98A9}">
      <dgm:prSet/>
      <dgm:spPr/>
      <dgm:t>
        <a:bodyPr/>
        <a:lstStyle/>
        <a:p>
          <a:endParaRPr lang="en-IN"/>
        </a:p>
      </dgm:t>
    </dgm:pt>
    <dgm:pt modelId="{A6D0486E-7892-43CD-96F6-2DA9490CD522}" type="pres">
      <dgm:prSet presAssocID="{FB6A3D0B-46FC-47DC-AC70-FDF33B010D52}" presName="linearFlow" presStyleCnt="0">
        <dgm:presLayoutVars>
          <dgm:dir/>
          <dgm:resizeHandles val="exact"/>
        </dgm:presLayoutVars>
      </dgm:prSet>
      <dgm:spPr/>
    </dgm:pt>
    <dgm:pt modelId="{3D013328-ED4E-4141-9296-466190234E81}" type="pres">
      <dgm:prSet presAssocID="{86250F59-8E68-4C67-8DA9-A49CB8D175C1}" presName="composite" presStyleCnt="0"/>
      <dgm:spPr/>
    </dgm:pt>
    <dgm:pt modelId="{359BF4E2-F037-4634-A490-87C6C51F6495}" type="pres">
      <dgm:prSet presAssocID="{86250F59-8E68-4C67-8DA9-A49CB8D175C1}" presName="imgShp" presStyleLbl="fgImgPlace1" presStyleIdx="0" presStyleCnt="1" custScaleX="103270" custScaleY="88023" custLinFactNeighborX="-64068" custLinFactNeighborY="-7641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7746241D-E270-4E1E-AB0F-A48F342AD679}" type="pres">
      <dgm:prSet presAssocID="{86250F59-8E68-4C67-8DA9-A49CB8D175C1}" presName="txShp" presStyleLbl="node1" presStyleIdx="0" presStyleCnt="1" custScaleX="150376" custScaleY="66604" custLinFactNeighborY="-670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03AFFF69-3AE7-4A57-A6F8-14F08960155B}" type="presOf" srcId="{86250F59-8E68-4C67-8DA9-A49CB8D175C1}" destId="{7746241D-E270-4E1E-AB0F-A48F342AD679}" srcOrd="0" destOrd="0" presId="urn:microsoft.com/office/officeart/2005/8/layout/vList3"/>
    <dgm:cxn modelId="{7414B020-CA0F-4049-AFCD-8899D6307405}" type="presOf" srcId="{FB6A3D0B-46FC-47DC-AC70-FDF33B010D52}" destId="{A6D0486E-7892-43CD-96F6-2DA9490CD522}" srcOrd="0" destOrd="0" presId="urn:microsoft.com/office/officeart/2005/8/layout/vList3"/>
    <dgm:cxn modelId="{B7B4D4DF-5FA1-440F-8AE1-5116306D98A9}" srcId="{FB6A3D0B-46FC-47DC-AC70-FDF33B010D52}" destId="{86250F59-8E68-4C67-8DA9-A49CB8D175C1}" srcOrd="0" destOrd="0" parTransId="{A1D4A703-102A-4034-B5BE-4DD4AC6F4BBF}" sibTransId="{20ABE324-961C-482F-A78D-BBF970411CAC}"/>
    <dgm:cxn modelId="{DF1C263A-7B72-4988-B57D-99B3139C6EBB}" type="presParOf" srcId="{A6D0486E-7892-43CD-96F6-2DA9490CD522}" destId="{3D013328-ED4E-4141-9296-466190234E81}" srcOrd="0" destOrd="0" presId="urn:microsoft.com/office/officeart/2005/8/layout/vList3"/>
    <dgm:cxn modelId="{C63E3A9A-FF52-46EF-A835-5EEA4910D350}" type="presParOf" srcId="{3D013328-ED4E-4141-9296-466190234E81}" destId="{359BF4E2-F037-4634-A490-87C6C51F6495}" srcOrd="0" destOrd="0" presId="urn:microsoft.com/office/officeart/2005/8/layout/vList3"/>
    <dgm:cxn modelId="{D6E7056F-86BF-455B-A7C6-0CC21926CE32}" type="presParOf" srcId="{3D013328-ED4E-4141-9296-466190234E81}" destId="{7746241D-E270-4E1E-AB0F-A48F342AD67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AC30A3A-2AE4-4404-90C0-F5F8E3A163D6}" type="doc">
      <dgm:prSet loTypeId="urn:microsoft.com/office/officeart/2005/8/layout/hList9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A734F59C-4031-4807-AAD8-8F3CCBBB027B}">
      <dgm:prSet phldrT="[Text]" custT="1"/>
      <dgm:spPr/>
      <dgm:t>
        <a:bodyPr/>
        <a:lstStyle/>
        <a:p>
          <a:r>
            <a:rPr lang="en-US" sz="1900" b="1" dirty="0" smtClean="0"/>
            <a:t>Tadpoles.com</a:t>
          </a:r>
          <a:endParaRPr lang="en-IN" sz="1900" b="1" dirty="0"/>
        </a:p>
      </dgm:t>
    </dgm:pt>
    <dgm:pt modelId="{DAADDBF6-E5C1-4380-918B-7EF69E0F1261}" type="parTrans" cxnId="{835930CD-21D6-4BD8-B638-2BF8DB710D28}">
      <dgm:prSet/>
      <dgm:spPr/>
      <dgm:t>
        <a:bodyPr/>
        <a:lstStyle/>
        <a:p>
          <a:endParaRPr lang="en-IN"/>
        </a:p>
      </dgm:t>
    </dgm:pt>
    <dgm:pt modelId="{D1D636E2-4192-4682-8D4C-FDA285A9865E}" type="sibTrans" cxnId="{835930CD-21D6-4BD8-B638-2BF8DB710D28}">
      <dgm:prSet/>
      <dgm:spPr/>
      <dgm:t>
        <a:bodyPr/>
        <a:lstStyle/>
        <a:p>
          <a:endParaRPr lang="en-IN"/>
        </a:p>
      </dgm:t>
    </dgm:pt>
    <dgm:pt modelId="{EB0EA3C1-826E-4D97-8423-2F8967C9678B}">
      <dgm:prSet phldrT="[Text]" custT="1"/>
      <dgm:spPr/>
      <dgm:t>
        <a:bodyPr/>
        <a:lstStyle/>
        <a:p>
          <a:r>
            <a:rPr lang="en-US" sz="1800" b="1" dirty="0" smtClean="0"/>
            <a:t>India’s largest youth magazine</a:t>
          </a:r>
          <a:endParaRPr lang="en-IN" sz="1800" b="1" dirty="0"/>
        </a:p>
      </dgm:t>
    </dgm:pt>
    <dgm:pt modelId="{87683CEF-A3E9-44CD-8069-DC0FB10AFDB6}" type="parTrans" cxnId="{EE555506-03B1-490C-8345-48788B18F7EA}">
      <dgm:prSet/>
      <dgm:spPr/>
      <dgm:t>
        <a:bodyPr/>
        <a:lstStyle/>
        <a:p>
          <a:endParaRPr lang="en-IN"/>
        </a:p>
      </dgm:t>
    </dgm:pt>
    <dgm:pt modelId="{EA6F7E55-DC0E-404C-8AE4-9D46396192D8}" type="sibTrans" cxnId="{EE555506-03B1-490C-8345-48788B18F7EA}">
      <dgm:prSet/>
      <dgm:spPr/>
      <dgm:t>
        <a:bodyPr/>
        <a:lstStyle/>
        <a:p>
          <a:endParaRPr lang="en-IN"/>
        </a:p>
      </dgm:t>
    </dgm:pt>
    <dgm:pt modelId="{61116CE8-471B-40D6-BFE4-AA8CB4590860}">
      <dgm:prSet phldrT="[Text]" custT="1"/>
      <dgm:spPr/>
      <dgm:t>
        <a:bodyPr/>
        <a:lstStyle/>
        <a:p>
          <a:r>
            <a:rPr lang="en-US" sz="2800" b="1" dirty="0" smtClean="0"/>
            <a:t>Impact: </a:t>
          </a:r>
          <a:r>
            <a:rPr lang="en-US" sz="2800" b="1" dirty="0" smtClean="0">
              <a:solidFill>
                <a:srgbClr val="C00000"/>
              </a:solidFill>
            </a:rPr>
            <a:t>15,000+ readers</a:t>
          </a:r>
          <a:endParaRPr lang="en-IN" sz="2800" b="1" dirty="0">
            <a:solidFill>
              <a:srgbClr val="C00000"/>
            </a:solidFill>
          </a:endParaRPr>
        </a:p>
      </dgm:t>
    </dgm:pt>
    <dgm:pt modelId="{216BFC00-3B74-440A-BEA6-3C29EB3E8983}" type="parTrans" cxnId="{C60ACF35-FFD5-4151-B70A-607A7F5D1F63}">
      <dgm:prSet/>
      <dgm:spPr/>
      <dgm:t>
        <a:bodyPr/>
        <a:lstStyle/>
        <a:p>
          <a:endParaRPr lang="en-IN"/>
        </a:p>
      </dgm:t>
    </dgm:pt>
    <dgm:pt modelId="{675ABC24-4C36-49DA-8F95-6DAB44E5F1BA}" type="sibTrans" cxnId="{C60ACF35-FFD5-4151-B70A-607A7F5D1F63}">
      <dgm:prSet/>
      <dgm:spPr/>
      <dgm:t>
        <a:bodyPr/>
        <a:lstStyle/>
        <a:p>
          <a:endParaRPr lang="en-IN"/>
        </a:p>
      </dgm:t>
    </dgm:pt>
    <dgm:pt modelId="{AF7F6D5F-1C34-4B5E-AE89-7D41561E6E6C}">
      <dgm:prSet phldrT="[Text]" custT="1"/>
      <dgm:spPr/>
      <dgm:t>
        <a:bodyPr/>
        <a:lstStyle/>
        <a:p>
          <a:r>
            <a:rPr lang="en-US" sz="1900" b="1" dirty="0" err="1" smtClean="0"/>
            <a:t>Samwad</a:t>
          </a:r>
          <a:endParaRPr lang="en-IN" sz="1900" b="1" dirty="0"/>
        </a:p>
      </dgm:t>
    </dgm:pt>
    <dgm:pt modelId="{1199FE71-0BE5-4BB4-9CFA-2E0328FD24D7}" type="parTrans" cxnId="{E025AE41-6B0B-425E-9BCF-9356D62CBF2C}">
      <dgm:prSet/>
      <dgm:spPr/>
      <dgm:t>
        <a:bodyPr/>
        <a:lstStyle/>
        <a:p>
          <a:endParaRPr lang="en-IN"/>
        </a:p>
      </dgm:t>
    </dgm:pt>
    <dgm:pt modelId="{15700E45-2E25-4914-999A-5EDEDC1F352E}" type="sibTrans" cxnId="{E025AE41-6B0B-425E-9BCF-9356D62CBF2C}">
      <dgm:prSet/>
      <dgm:spPr/>
      <dgm:t>
        <a:bodyPr/>
        <a:lstStyle/>
        <a:p>
          <a:endParaRPr lang="en-IN"/>
        </a:p>
      </dgm:t>
    </dgm:pt>
    <dgm:pt modelId="{1779BDFF-81CD-4E18-9115-A13A1E5CE423}">
      <dgm:prSet phldrT="[Text]" custT="1"/>
      <dgm:spPr/>
      <dgm:t>
        <a:bodyPr/>
        <a:lstStyle/>
        <a:p>
          <a:r>
            <a:rPr lang="en-US" sz="1600" b="1" dirty="0" smtClean="0"/>
            <a:t>Distributed in 26 sectors of Noida and 31 colonies of South Delhi</a:t>
          </a:r>
        </a:p>
        <a:p>
          <a:endParaRPr lang="en-IN" sz="1400" dirty="0"/>
        </a:p>
      </dgm:t>
    </dgm:pt>
    <dgm:pt modelId="{439A44E1-B489-44DC-8B9A-BD98EE4D6D21}" type="parTrans" cxnId="{28A7340D-30C8-4E06-9402-D7221E62053A}">
      <dgm:prSet/>
      <dgm:spPr/>
      <dgm:t>
        <a:bodyPr/>
        <a:lstStyle/>
        <a:p>
          <a:endParaRPr lang="en-IN"/>
        </a:p>
      </dgm:t>
    </dgm:pt>
    <dgm:pt modelId="{05B66D41-11E4-4E16-85AC-40D0E22C6DC1}" type="sibTrans" cxnId="{28A7340D-30C8-4E06-9402-D7221E62053A}">
      <dgm:prSet/>
      <dgm:spPr/>
      <dgm:t>
        <a:bodyPr/>
        <a:lstStyle/>
        <a:p>
          <a:endParaRPr lang="en-IN"/>
        </a:p>
      </dgm:t>
    </dgm:pt>
    <dgm:pt modelId="{BDDDDF8F-B697-4330-9C61-293292E74604}">
      <dgm:prSet phldrT="[Text]"/>
      <dgm:spPr/>
      <dgm:t>
        <a:bodyPr/>
        <a:lstStyle/>
        <a:p>
          <a:r>
            <a:rPr lang="en-US" b="1" dirty="0" smtClean="0"/>
            <a:t>Impact: </a:t>
          </a:r>
          <a:r>
            <a:rPr lang="en-US" b="1" dirty="0" smtClean="0">
              <a:solidFill>
                <a:srgbClr val="C00000"/>
              </a:solidFill>
            </a:rPr>
            <a:t>1.5 </a:t>
          </a:r>
          <a:r>
            <a:rPr lang="en-US" b="1" dirty="0" err="1" smtClean="0">
              <a:solidFill>
                <a:srgbClr val="C00000"/>
              </a:solidFill>
            </a:rPr>
            <a:t>lakh</a:t>
          </a:r>
          <a:r>
            <a:rPr lang="en-US" b="1" dirty="0" smtClean="0">
              <a:solidFill>
                <a:srgbClr val="C00000"/>
              </a:solidFill>
            </a:rPr>
            <a:t> readers</a:t>
          </a:r>
          <a:endParaRPr lang="en-IN" b="1" dirty="0">
            <a:solidFill>
              <a:srgbClr val="C00000"/>
            </a:solidFill>
          </a:endParaRPr>
        </a:p>
      </dgm:t>
    </dgm:pt>
    <dgm:pt modelId="{1B0D97EE-751F-4915-9787-E1052F34E88F}" type="parTrans" cxnId="{EEA82B90-782A-4437-923C-AD817B6EA53C}">
      <dgm:prSet/>
      <dgm:spPr/>
      <dgm:t>
        <a:bodyPr/>
        <a:lstStyle/>
        <a:p>
          <a:endParaRPr lang="en-IN"/>
        </a:p>
      </dgm:t>
    </dgm:pt>
    <dgm:pt modelId="{2BE4F316-E47A-4E30-9551-141E202ED1F3}" type="sibTrans" cxnId="{EEA82B90-782A-4437-923C-AD817B6EA53C}">
      <dgm:prSet/>
      <dgm:spPr/>
      <dgm:t>
        <a:bodyPr/>
        <a:lstStyle/>
        <a:p>
          <a:endParaRPr lang="en-IN"/>
        </a:p>
      </dgm:t>
    </dgm:pt>
    <dgm:pt modelId="{DAFDD84B-F190-45E0-97C8-11139333BF44}" type="pres">
      <dgm:prSet presAssocID="{2AC30A3A-2AE4-4404-90C0-F5F8E3A163D6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en-IN"/>
        </a:p>
      </dgm:t>
    </dgm:pt>
    <dgm:pt modelId="{A0246063-6A31-404D-AB74-87F77DCF0E84}" type="pres">
      <dgm:prSet presAssocID="{A734F59C-4031-4807-AAD8-8F3CCBBB027B}" presName="posSpace" presStyleCnt="0"/>
      <dgm:spPr/>
    </dgm:pt>
    <dgm:pt modelId="{C08C78BF-06DA-48CC-8196-35586EA2DBD0}" type="pres">
      <dgm:prSet presAssocID="{A734F59C-4031-4807-AAD8-8F3CCBBB027B}" presName="vertFlow" presStyleCnt="0"/>
      <dgm:spPr/>
    </dgm:pt>
    <dgm:pt modelId="{15CCC790-2ABE-48EC-AF87-06D4BEAC0F67}" type="pres">
      <dgm:prSet presAssocID="{A734F59C-4031-4807-AAD8-8F3CCBBB027B}" presName="topSpace" presStyleCnt="0"/>
      <dgm:spPr/>
    </dgm:pt>
    <dgm:pt modelId="{7BD56E8B-046E-4CB0-9FC4-7A05D5A1DDEF}" type="pres">
      <dgm:prSet presAssocID="{A734F59C-4031-4807-AAD8-8F3CCBBB027B}" presName="firstComp" presStyleCnt="0"/>
      <dgm:spPr/>
    </dgm:pt>
    <dgm:pt modelId="{310E8655-89B6-4ABD-B4D7-D80C2AA9B787}" type="pres">
      <dgm:prSet presAssocID="{A734F59C-4031-4807-AAD8-8F3CCBBB027B}" presName="firstChild" presStyleLbl="bgAccFollowNode1" presStyleIdx="0" presStyleCnt="4" custLinFactNeighborX="23889" custLinFactNeighborY="-66298"/>
      <dgm:spPr/>
      <dgm:t>
        <a:bodyPr/>
        <a:lstStyle/>
        <a:p>
          <a:endParaRPr lang="en-IN"/>
        </a:p>
      </dgm:t>
    </dgm:pt>
    <dgm:pt modelId="{CE28C054-7B2E-4528-A8B3-E7A73ABA7006}" type="pres">
      <dgm:prSet presAssocID="{A734F59C-4031-4807-AAD8-8F3CCBBB027B}" presName="firstChildTx" presStyleLbl="b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D7000AF-61A1-400A-B1D1-62467EF55B61}" type="pres">
      <dgm:prSet presAssocID="{61116CE8-471B-40D6-BFE4-AA8CB4590860}" presName="comp" presStyleCnt="0"/>
      <dgm:spPr/>
    </dgm:pt>
    <dgm:pt modelId="{F5202FE9-FFD7-49A0-A5BB-1037B4723C25}" type="pres">
      <dgm:prSet presAssocID="{61116CE8-471B-40D6-BFE4-AA8CB4590860}" presName="child" presStyleLbl="bgAccFollowNode1" presStyleIdx="1" presStyleCnt="4" custScaleX="110854" custLinFactNeighborX="23889" custLinFactNeighborY="-70483"/>
      <dgm:spPr/>
      <dgm:t>
        <a:bodyPr/>
        <a:lstStyle/>
        <a:p>
          <a:endParaRPr lang="en-IN"/>
        </a:p>
      </dgm:t>
    </dgm:pt>
    <dgm:pt modelId="{3F5D2D47-3CD3-4E97-86E3-2F8653E028EA}" type="pres">
      <dgm:prSet presAssocID="{61116CE8-471B-40D6-BFE4-AA8CB4590860}" presName="childTx" presStyleLbl="b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7F5F8AF-C3A0-4F39-AAB2-D02135CDD08A}" type="pres">
      <dgm:prSet presAssocID="{A734F59C-4031-4807-AAD8-8F3CCBBB027B}" presName="negSpace" presStyleCnt="0"/>
      <dgm:spPr/>
    </dgm:pt>
    <dgm:pt modelId="{E54DFBB0-F4A0-4C33-BBF5-1778F7553ED8}" type="pres">
      <dgm:prSet presAssocID="{A734F59C-4031-4807-AAD8-8F3CCBBB027B}" presName="circle" presStyleLbl="node1" presStyleIdx="0" presStyleCnt="2" custScaleX="134955" custScaleY="104654" custLinFactNeighborX="-10788" custLinFactNeighborY="-39343"/>
      <dgm:spPr/>
      <dgm:t>
        <a:bodyPr/>
        <a:lstStyle/>
        <a:p>
          <a:endParaRPr lang="en-IN"/>
        </a:p>
      </dgm:t>
    </dgm:pt>
    <dgm:pt modelId="{9F6CC917-C0B7-44C9-B418-BFF3ABA8309A}" type="pres">
      <dgm:prSet presAssocID="{D1D636E2-4192-4682-8D4C-FDA285A9865E}" presName="transSpace" presStyleCnt="0"/>
      <dgm:spPr/>
    </dgm:pt>
    <dgm:pt modelId="{A8CE7746-7BE1-428D-8D62-DB793C5C9BC3}" type="pres">
      <dgm:prSet presAssocID="{AF7F6D5F-1C34-4B5E-AE89-7D41561E6E6C}" presName="posSpace" presStyleCnt="0"/>
      <dgm:spPr/>
    </dgm:pt>
    <dgm:pt modelId="{43AB60EF-F63A-40E2-A889-6540FC6218BE}" type="pres">
      <dgm:prSet presAssocID="{AF7F6D5F-1C34-4B5E-AE89-7D41561E6E6C}" presName="vertFlow" presStyleCnt="0"/>
      <dgm:spPr/>
    </dgm:pt>
    <dgm:pt modelId="{C41E882F-218A-44F3-94A6-0AB30BB9517B}" type="pres">
      <dgm:prSet presAssocID="{AF7F6D5F-1C34-4B5E-AE89-7D41561E6E6C}" presName="topSpace" presStyleCnt="0"/>
      <dgm:spPr/>
    </dgm:pt>
    <dgm:pt modelId="{1B906CAF-D9E5-436B-9B68-74FD85282C10}" type="pres">
      <dgm:prSet presAssocID="{AF7F6D5F-1C34-4B5E-AE89-7D41561E6E6C}" presName="firstComp" presStyleCnt="0"/>
      <dgm:spPr/>
    </dgm:pt>
    <dgm:pt modelId="{02F6981B-86C7-4B34-A4B2-0F072B3EA176}" type="pres">
      <dgm:prSet presAssocID="{AF7F6D5F-1C34-4B5E-AE89-7D41561E6E6C}" presName="firstChild" presStyleLbl="bgAccFollowNode1" presStyleIdx="2" presStyleCnt="4" custScaleX="107623" custScaleY="140764" custLinFactNeighborX="14770" custLinFactNeighborY="-58921"/>
      <dgm:spPr/>
      <dgm:t>
        <a:bodyPr/>
        <a:lstStyle/>
        <a:p>
          <a:endParaRPr lang="en-IN"/>
        </a:p>
      </dgm:t>
    </dgm:pt>
    <dgm:pt modelId="{A7EB22B4-CD51-43D1-ADC2-3712ECD81A21}" type="pres">
      <dgm:prSet presAssocID="{AF7F6D5F-1C34-4B5E-AE89-7D41561E6E6C}" presName="firstChildTx" presStyleLbl="b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A6502F1-4737-4E6F-BCD8-7A0911DDCB71}" type="pres">
      <dgm:prSet presAssocID="{BDDDDF8F-B697-4330-9C61-293292E74604}" presName="comp" presStyleCnt="0"/>
      <dgm:spPr/>
    </dgm:pt>
    <dgm:pt modelId="{3CD6D3C1-A4D9-4531-81CA-26B82B11C5E4}" type="pres">
      <dgm:prSet presAssocID="{BDDDDF8F-B697-4330-9C61-293292E74604}" presName="child" presStyleLbl="bgAccFollowNode1" presStyleIdx="3" presStyleCnt="4" custScaleX="106979" custScaleY="92345" custLinFactNeighborX="15450" custLinFactNeighborY="-73611"/>
      <dgm:spPr/>
      <dgm:t>
        <a:bodyPr/>
        <a:lstStyle/>
        <a:p>
          <a:endParaRPr lang="en-IN"/>
        </a:p>
      </dgm:t>
    </dgm:pt>
    <dgm:pt modelId="{A8EFAD89-5FD0-4732-A5C1-7615D9660F95}" type="pres">
      <dgm:prSet presAssocID="{BDDDDF8F-B697-4330-9C61-293292E74604}" presName="childTx" presStyleLbl="b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2E51F4A-4A4E-49F3-96DB-F3079E09F4A9}" type="pres">
      <dgm:prSet presAssocID="{AF7F6D5F-1C34-4B5E-AE89-7D41561E6E6C}" presName="negSpace" presStyleCnt="0"/>
      <dgm:spPr/>
    </dgm:pt>
    <dgm:pt modelId="{733ED446-0EC5-4311-9844-FFD88A88C209}" type="pres">
      <dgm:prSet presAssocID="{AF7F6D5F-1C34-4B5E-AE89-7D41561E6E6C}" presName="circle" presStyleLbl="node1" presStyleIdx="1" presStyleCnt="2" custScaleX="123310" custScaleY="88972" custLinFactNeighborX="-16477" custLinFactNeighborY="-34824"/>
      <dgm:spPr/>
      <dgm:t>
        <a:bodyPr/>
        <a:lstStyle/>
        <a:p>
          <a:endParaRPr lang="en-IN"/>
        </a:p>
      </dgm:t>
    </dgm:pt>
  </dgm:ptLst>
  <dgm:cxnLst>
    <dgm:cxn modelId="{CC8249BE-DC57-41FD-BFDF-22171E0662BB}" type="presOf" srcId="{1779BDFF-81CD-4E18-9115-A13A1E5CE423}" destId="{A7EB22B4-CD51-43D1-ADC2-3712ECD81A21}" srcOrd="1" destOrd="0" presId="urn:microsoft.com/office/officeart/2005/8/layout/hList9"/>
    <dgm:cxn modelId="{ECF92E8F-F3CC-4DBE-A476-A64BF60FE91D}" type="presOf" srcId="{BDDDDF8F-B697-4330-9C61-293292E74604}" destId="{A8EFAD89-5FD0-4732-A5C1-7615D9660F95}" srcOrd="1" destOrd="0" presId="urn:microsoft.com/office/officeart/2005/8/layout/hList9"/>
    <dgm:cxn modelId="{9D38E352-CF0D-42E1-BD66-08A8ACB34F1E}" type="presOf" srcId="{A734F59C-4031-4807-AAD8-8F3CCBBB027B}" destId="{E54DFBB0-F4A0-4C33-BBF5-1778F7553ED8}" srcOrd="0" destOrd="0" presId="urn:microsoft.com/office/officeart/2005/8/layout/hList9"/>
    <dgm:cxn modelId="{C60ACF35-FFD5-4151-B70A-607A7F5D1F63}" srcId="{A734F59C-4031-4807-AAD8-8F3CCBBB027B}" destId="{61116CE8-471B-40D6-BFE4-AA8CB4590860}" srcOrd="1" destOrd="0" parTransId="{216BFC00-3B74-440A-BEA6-3C29EB3E8983}" sibTransId="{675ABC24-4C36-49DA-8F95-6DAB44E5F1BA}"/>
    <dgm:cxn modelId="{28A7340D-30C8-4E06-9402-D7221E62053A}" srcId="{AF7F6D5F-1C34-4B5E-AE89-7D41561E6E6C}" destId="{1779BDFF-81CD-4E18-9115-A13A1E5CE423}" srcOrd="0" destOrd="0" parTransId="{439A44E1-B489-44DC-8B9A-BD98EE4D6D21}" sibTransId="{05B66D41-11E4-4E16-85AC-40D0E22C6DC1}"/>
    <dgm:cxn modelId="{DA91989C-FF4E-41E8-A826-EFC8665C3541}" type="presOf" srcId="{EB0EA3C1-826E-4D97-8423-2F8967C9678B}" destId="{310E8655-89B6-4ABD-B4D7-D80C2AA9B787}" srcOrd="0" destOrd="0" presId="urn:microsoft.com/office/officeart/2005/8/layout/hList9"/>
    <dgm:cxn modelId="{8D6A0776-DB97-4E96-AFB4-1178F8F3B21F}" type="presOf" srcId="{EB0EA3C1-826E-4D97-8423-2F8967C9678B}" destId="{CE28C054-7B2E-4528-A8B3-E7A73ABA7006}" srcOrd="1" destOrd="0" presId="urn:microsoft.com/office/officeart/2005/8/layout/hList9"/>
    <dgm:cxn modelId="{EE555506-03B1-490C-8345-48788B18F7EA}" srcId="{A734F59C-4031-4807-AAD8-8F3CCBBB027B}" destId="{EB0EA3C1-826E-4D97-8423-2F8967C9678B}" srcOrd="0" destOrd="0" parTransId="{87683CEF-A3E9-44CD-8069-DC0FB10AFDB6}" sibTransId="{EA6F7E55-DC0E-404C-8AE4-9D46396192D8}"/>
    <dgm:cxn modelId="{EEA82B90-782A-4437-923C-AD817B6EA53C}" srcId="{AF7F6D5F-1C34-4B5E-AE89-7D41561E6E6C}" destId="{BDDDDF8F-B697-4330-9C61-293292E74604}" srcOrd="1" destOrd="0" parTransId="{1B0D97EE-751F-4915-9787-E1052F34E88F}" sibTransId="{2BE4F316-E47A-4E30-9551-141E202ED1F3}"/>
    <dgm:cxn modelId="{773B38D3-ED08-415E-938C-5EF266E1B3A6}" type="presOf" srcId="{61116CE8-471B-40D6-BFE4-AA8CB4590860}" destId="{3F5D2D47-3CD3-4E97-86E3-2F8653E028EA}" srcOrd="1" destOrd="0" presId="urn:microsoft.com/office/officeart/2005/8/layout/hList9"/>
    <dgm:cxn modelId="{835930CD-21D6-4BD8-B638-2BF8DB710D28}" srcId="{2AC30A3A-2AE4-4404-90C0-F5F8E3A163D6}" destId="{A734F59C-4031-4807-AAD8-8F3CCBBB027B}" srcOrd="0" destOrd="0" parTransId="{DAADDBF6-E5C1-4380-918B-7EF69E0F1261}" sibTransId="{D1D636E2-4192-4682-8D4C-FDA285A9865E}"/>
    <dgm:cxn modelId="{51CBA431-5350-4D4A-B0C4-0349AC8619A8}" type="presOf" srcId="{2AC30A3A-2AE4-4404-90C0-F5F8E3A163D6}" destId="{DAFDD84B-F190-45E0-97C8-11139333BF44}" srcOrd="0" destOrd="0" presId="urn:microsoft.com/office/officeart/2005/8/layout/hList9"/>
    <dgm:cxn modelId="{E9CF89C1-7AB6-4B29-8034-BEDE3325DC7F}" type="presOf" srcId="{BDDDDF8F-B697-4330-9C61-293292E74604}" destId="{3CD6D3C1-A4D9-4531-81CA-26B82B11C5E4}" srcOrd="0" destOrd="0" presId="urn:microsoft.com/office/officeart/2005/8/layout/hList9"/>
    <dgm:cxn modelId="{83D7BFD5-7946-40B8-9D05-2B1FD2FC2A2C}" type="presOf" srcId="{AF7F6D5F-1C34-4B5E-AE89-7D41561E6E6C}" destId="{733ED446-0EC5-4311-9844-FFD88A88C209}" srcOrd="0" destOrd="0" presId="urn:microsoft.com/office/officeart/2005/8/layout/hList9"/>
    <dgm:cxn modelId="{6CB994DD-8DAA-4579-9F2E-F3B1F34693E3}" type="presOf" srcId="{61116CE8-471B-40D6-BFE4-AA8CB4590860}" destId="{F5202FE9-FFD7-49A0-A5BB-1037B4723C25}" srcOrd="0" destOrd="0" presId="urn:microsoft.com/office/officeart/2005/8/layout/hList9"/>
    <dgm:cxn modelId="{E025AE41-6B0B-425E-9BCF-9356D62CBF2C}" srcId="{2AC30A3A-2AE4-4404-90C0-F5F8E3A163D6}" destId="{AF7F6D5F-1C34-4B5E-AE89-7D41561E6E6C}" srcOrd="1" destOrd="0" parTransId="{1199FE71-0BE5-4BB4-9CFA-2E0328FD24D7}" sibTransId="{15700E45-2E25-4914-999A-5EDEDC1F352E}"/>
    <dgm:cxn modelId="{20F43FEF-634D-41EF-A059-7D091F0845B2}" type="presOf" srcId="{1779BDFF-81CD-4E18-9115-A13A1E5CE423}" destId="{02F6981B-86C7-4B34-A4B2-0F072B3EA176}" srcOrd="0" destOrd="0" presId="urn:microsoft.com/office/officeart/2005/8/layout/hList9"/>
    <dgm:cxn modelId="{C16806C1-47B2-426A-9B88-2943D867E03D}" type="presParOf" srcId="{DAFDD84B-F190-45E0-97C8-11139333BF44}" destId="{A0246063-6A31-404D-AB74-87F77DCF0E84}" srcOrd="0" destOrd="0" presId="urn:microsoft.com/office/officeart/2005/8/layout/hList9"/>
    <dgm:cxn modelId="{51A1DDCE-2CEE-4A24-9499-ADD67D23DD78}" type="presParOf" srcId="{DAFDD84B-F190-45E0-97C8-11139333BF44}" destId="{C08C78BF-06DA-48CC-8196-35586EA2DBD0}" srcOrd="1" destOrd="0" presId="urn:microsoft.com/office/officeart/2005/8/layout/hList9"/>
    <dgm:cxn modelId="{5607A51B-9B9D-4AAB-91C6-0503DCCF7A54}" type="presParOf" srcId="{C08C78BF-06DA-48CC-8196-35586EA2DBD0}" destId="{15CCC790-2ABE-48EC-AF87-06D4BEAC0F67}" srcOrd="0" destOrd="0" presId="urn:microsoft.com/office/officeart/2005/8/layout/hList9"/>
    <dgm:cxn modelId="{5371854B-0AB2-4342-A979-130D8CC698E7}" type="presParOf" srcId="{C08C78BF-06DA-48CC-8196-35586EA2DBD0}" destId="{7BD56E8B-046E-4CB0-9FC4-7A05D5A1DDEF}" srcOrd="1" destOrd="0" presId="urn:microsoft.com/office/officeart/2005/8/layout/hList9"/>
    <dgm:cxn modelId="{1F38C817-40B6-4C9A-BD33-B6D790D9ADFC}" type="presParOf" srcId="{7BD56E8B-046E-4CB0-9FC4-7A05D5A1DDEF}" destId="{310E8655-89B6-4ABD-B4D7-D80C2AA9B787}" srcOrd="0" destOrd="0" presId="urn:microsoft.com/office/officeart/2005/8/layout/hList9"/>
    <dgm:cxn modelId="{CDB5A2A2-3968-45DB-9089-B01915DFB2F6}" type="presParOf" srcId="{7BD56E8B-046E-4CB0-9FC4-7A05D5A1DDEF}" destId="{CE28C054-7B2E-4528-A8B3-E7A73ABA7006}" srcOrd="1" destOrd="0" presId="urn:microsoft.com/office/officeart/2005/8/layout/hList9"/>
    <dgm:cxn modelId="{0DE184C6-B412-4626-8AE0-2E0F79F25502}" type="presParOf" srcId="{C08C78BF-06DA-48CC-8196-35586EA2DBD0}" destId="{BD7000AF-61A1-400A-B1D1-62467EF55B61}" srcOrd="2" destOrd="0" presId="urn:microsoft.com/office/officeart/2005/8/layout/hList9"/>
    <dgm:cxn modelId="{8B769018-F752-4C39-ABF9-A311D9E18119}" type="presParOf" srcId="{BD7000AF-61A1-400A-B1D1-62467EF55B61}" destId="{F5202FE9-FFD7-49A0-A5BB-1037B4723C25}" srcOrd="0" destOrd="0" presId="urn:microsoft.com/office/officeart/2005/8/layout/hList9"/>
    <dgm:cxn modelId="{EFCE96F2-EFF8-4BCC-84B1-562A760C2F62}" type="presParOf" srcId="{BD7000AF-61A1-400A-B1D1-62467EF55B61}" destId="{3F5D2D47-3CD3-4E97-86E3-2F8653E028EA}" srcOrd="1" destOrd="0" presId="urn:microsoft.com/office/officeart/2005/8/layout/hList9"/>
    <dgm:cxn modelId="{62417B8B-871D-4392-9561-DD4EADFFE590}" type="presParOf" srcId="{DAFDD84B-F190-45E0-97C8-11139333BF44}" destId="{A7F5F8AF-C3A0-4F39-AAB2-D02135CDD08A}" srcOrd="2" destOrd="0" presId="urn:microsoft.com/office/officeart/2005/8/layout/hList9"/>
    <dgm:cxn modelId="{39764FC9-C716-4BAD-BCCB-52551D1E52EB}" type="presParOf" srcId="{DAFDD84B-F190-45E0-97C8-11139333BF44}" destId="{E54DFBB0-F4A0-4C33-BBF5-1778F7553ED8}" srcOrd="3" destOrd="0" presId="urn:microsoft.com/office/officeart/2005/8/layout/hList9"/>
    <dgm:cxn modelId="{E72520A6-6C8E-43FB-AF42-9DF38822AA64}" type="presParOf" srcId="{DAFDD84B-F190-45E0-97C8-11139333BF44}" destId="{9F6CC917-C0B7-44C9-B418-BFF3ABA8309A}" srcOrd="4" destOrd="0" presId="urn:microsoft.com/office/officeart/2005/8/layout/hList9"/>
    <dgm:cxn modelId="{A432C5DA-3178-4F51-BFF7-55510BB379BB}" type="presParOf" srcId="{DAFDD84B-F190-45E0-97C8-11139333BF44}" destId="{A8CE7746-7BE1-428D-8D62-DB793C5C9BC3}" srcOrd="5" destOrd="0" presId="urn:microsoft.com/office/officeart/2005/8/layout/hList9"/>
    <dgm:cxn modelId="{72070EDC-2D2E-4BCD-B90F-1551AD96F758}" type="presParOf" srcId="{DAFDD84B-F190-45E0-97C8-11139333BF44}" destId="{43AB60EF-F63A-40E2-A889-6540FC6218BE}" srcOrd="6" destOrd="0" presId="urn:microsoft.com/office/officeart/2005/8/layout/hList9"/>
    <dgm:cxn modelId="{E98DE48E-8C58-43A4-8866-6586C8FF7F01}" type="presParOf" srcId="{43AB60EF-F63A-40E2-A889-6540FC6218BE}" destId="{C41E882F-218A-44F3-94A6-0AB30BB9517B}" srcOrd="0" destOrd="0" presId="urn:microsoft.com/office/officeart/2005/8/layout/hList9"/>
    <dgm:cxn modelId="{767EDFE3-A0F8-4569-8BA7-4ED2CE718683}" type="presParOf" srcId="{43AB60EF-F63A-40E2-A889-6540FC6218BE}" destId="{1B906CAF-D9E5-436B-9B68-74FD85282C10}" srcOrd="1" destOrd="0" presId="urn:microsoft.com/office/officeart/2005/8/layout/hList9"/>
    <dgm:cxn modelId="{8917A48C-DC5A-42DA-93ED-BB615AB6CD97}" type="presParOf" srcId="{1B906CAF-D9E5-436B-9B68-74FD85282C10}" destId="{02F6981B-86C7-4B34-A4B2-0F072B3EA176}" srcOrd="0" destOrd="0" presId="urn:microsoft.com/office/officeart/2005/8/layout/hList9"/>
    <dgm:cxn modelId="{553BE899-AC1E-4FE4-8DCC-55FAF3AFDA4B}" type="presParOf" srcId="{1B906CAF-D9E5-436B-9B68-74FD85282C10}" destId="{A7EB22B4-CD51-43D1-ADC2-3712ECD81A21}" srcOrd="1" destOrd="0" presId="urn:microsoft.com/office/officeart/2005/8/layout/hList9"/>
    <dgm:cxn modelId="{B2FD031C-DA9E-42A3-81C6-4D758387DA97}" type="presParOf" srcId="{43AB60EF-F63A-40E2-A889-6540FC6218BE}" destId="{DA6502F1-4737-4E6F-BCD8-7A0911DDCB71}" srcOrd="2" destOrd="0" presId="urn:microsoft.com/office/officeart/2005/8/layout/hList9"/>
    <dgm:cxn modelId="{9FDE8923-77D5-4C58-B2C5-6C32D713518B}" type="presParOf" srcId="{DA6502F1-4737-4E6F-BCD8-7A0911DDCB71}" destId="{3CD6D3C1-A4D9-4531-81CA-26B82B11C5E4}" srcOrd="0" destOrd="0" presId="urn:microsoft.com/office/officeart/2005/8/layout/hList9"/>
    <dgm:cxn modelId="{E6E3F8D9-49F9-4283-A5BC-9C61314E7BF1}" type="presParOf" srcId="{DA6502F1-4737-4E6F-BCD8-7A0911DDCB71}" destId="{A8EFAD89-5FD0-4732-A5C1-7615D9660F95}" srcOrd="1" destOrd="0" presId="urn:microsoft.com/office/officeart/2005/8/layout/hList9"/>
    <dgm:cxn modelId="{68D12001-501C-4E3D-879A-5853B67EE64F}" type="presParOf" srcId="{DAFDD84B-F190-45E0-97C8-11139333BF44}" destId="{F2E51F4A-4A4E-49F3-96DB-F3079E09F4A9}" srcOrd="7" destOrd="0" presId="urn:microsoft.com/office/officeart/2005/8/layout/hList9"/>
    <dgm:cxn modelId="{AA5C5534-62EE-423A-82BD-554D17CFE709}" type="presParOf" srcId="{DAFDD84B-F190-45E0-97C8-11139333BF44}" destId="{733ED446-0EC5-4311-9844-FFD88A88C209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46241D-E270-4E1E-AB0F-A48F342AD679}">
      <dsp:nvSpPr>
        <dsp:cNvPr id="0" name=""/>
        <dsp:cNvSpPr/>
      </dsp:nvSpPr>
      <dsp:spPr>
        <a:xfrm rot="10800000">
          <a:off x="397752" y="345428"/>
          <a:ext cx="5678222" cy="51866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367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 smtClean="0"/>
            <a:t>Impact: 200 pre-schoolers educated</a:t>
          </a:r>
          <a:endParaRPr lang="en-IN" sz="2000" kern="1200" dirty="0"/>
        </a:p>
      </dsp:txBody>
      <dsp:txXfrm rot="10800000">
        <a:off x="527419" y="345428"/>
        <a:ext cx="5548555" cy="518668"/>
      </dsp:txXfrm>
    </dsp:sp>
    <dsp:sp modelId="{359BF4E2-F037-4634-A490-87C6C51F6495}">
      <dsp:nvSpPr>
        <dsp:cNvPr id="0" name=""/>
        <dsp:cNvSpPr/>
      </dsp:nvSpPr>
      <dsp:spPr>
        <a:xfrm>
          <a:off x="99307" y="0"/>
          <a:ext cx="1209526" cy="1209526"/>
        </a:xfrm>
        <a:prstGeom prst="ellipse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8D76DF-8CB6-48C0-AA98-322437692DB8}">
      <dsp:nvSpPr>
        <dsp:cNvPr id="0" name=""/>
        <dsp:cNvSpPr/>
      </dsp:nvSpPr>
      <dsp:spPr>
        <a:xfrm>
          <a:off x="1025986" y="386962"/>
          <a:ext cx="1448569" cy="96619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9352" rIns="149352" bIns="149352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100" kern="1200" dirty="0" smtClean="0"/>
            <a:t>Featured 3 times</a:t>
          </a:r>
          <a:endParaRPr lang="en-IN" sz="2100" kern="1200" dirty="0"/>
        </a:p>
      </dsp:txBody>
      <dsp:txXfrm>
        <a:off x="1257758" y="386962"/>
        <a:ext cx="1216798" cy="966195"/>
      </dsp:txXfrm>
    </dsp:sp>
    <dsp:sp modelId="{990D211A-CB65-4214-84AC-A64F3A6652F4}">
      <dsp:nvSpPr>
        <dsp:cNvPr id="0" name=""/>
        <dsp:cNvSpPr/>
      </dsp:nvSpPr>
      <dsp:spPr>
        <a:xfrm>
          <a:off x="1025986" y="1353158"/>
          <a:ext cx="1448569" cy="966195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9352" rIns="149352" bIns="149352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100" b="1" kern="1200" dirty="0" smtClean="0"/>
            <a:t>Impact: </a:t>
          </a:r>
          <a:r>
            <a:rPr lang="en-IN" sz="2100" b="1" kern="1200" dirty="0" smtClean="0">
              <a:solidFill>
                <a:srgbClr val="C00000"/>
              </a:solidFill>
            </a:rPr>
            <a:t>2 lakhs</a:t>
          </a:r>
          <a:endParaRPr lang="en-IN" sz="2100" b="1" kern="1200" dirty="0">
            <a:solidFill>
              <a:srgbClr val="C00000"/>
            </a:solidFill>
          </a:endParaRPr>
        </a:p>
      </dsp:txBody>
      <dsp:txXfrm>
        <a:off x="1257758" y="1353158"/>
        <a:ext cx="1216798" cy="966195"/>
      </dsp:txXfrm>
    </dsp:sp>
    <dsp:sp modelId="{CD5F0E17-5635-4040-A524-53890287BCB5}">
      <dsp:nvSpPr>
        <dsp:cNvPr id="0" name=""/>
        <dsp:cNvSpPr/>
      </dsp:nvSpPr>
      <dsp:spPr>
        <a:xfrm>
          <a:off x="253416" y="677"/>
          <a:ext cx="965713" cy="96571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b="1" kern="1200" dirty="0" smtClean="0"/>
            <a:t>HIT 95 FM</a:t>
          </a:r>
          <a:endParaRPr lang="en-IN" sz="1900" b="1" kern="1200" dirty="0"/>
        </a:p>
      </dsp:txBody>
      <dsp:txXfrm>
        <a:off x="394841" y="142102"/>
        <a:ext cx="682863" cy="68286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20D89D-B64C-4CE5-91E6-F281197CABA4}">
      <dsp:nvSpPr>
        <dsp:cNvPr id="0" name=""/>
        <dsp:cNvSpPr/>
      </dsp:nvSpPr>
      <dsp:spPr>
        <a:xfrm>
          <a:off x="220033" y="92357"/>
          <a:ext cx="3956441" cy="28609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900" kern="1200" dirty="0"/>
        </a:p>
      </dsp:txBody>
      <dsp:txXfrm>
        <a:off x="359695" y="232019"/>
        <a:ext cx="3677117" cy="2581658"/>
      </dsp:txXfrm>
    </dsp:sp>
    <dsp:sp modelId="{AFFBF1B7-923F-4D00-8C48-D4546D6E62C9}">
      <dsp:nvSpPr>
        <dsp:cNvPr id="0" name=""/>
        <dsp:cNvSpPr/>
      </dsp:nvSpPr>
      <dsp:spPr>
        <a:xfrm>
          <a:off x="0" y="2933023"/>
          <a:ext cx="4244471" cy="149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762" tIns="11430" rIns="64008" bIns="11430" numCol="1" spcCol="1270" anchor="t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IN" sz="700" kern="1200" dirty="0"/>
        </a:p>
      </dsp:txBody>
      <dsp:txXfrm>
        <a:off x="0" y="2933023"/>
        <a:ext cx="4244471" cy="149040"/>
      </dsp:txXfrm>
    </dsp:sp>
    <dsp:sp modelId="{E34AFFC8-CE7B-4BBB-AC64-432B41B604A3}">
      <dsp:nvSpPr>
        <dsp:cNvPr id="0" name=""/>
        <dsp:cNvSpPr/>
      </dsp:nvSpPr>
      <dsp:spPr>
        <a:xfrm>
          <a:off x="0" y="3303143"/>
          <a:ext cx="4244471" cy="149400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900" kern="1200" dirty="0"/>
        </a:p>
      </dsp:txBody>
      <dsp:txXfrm>
        <a:off x="72931" y="3376074"/>
        <a:ext cx="4098609" cy="1348146"/>
      </dsp:txXfrm>
    </dsp:sp>
    <dsp:sp modelId="{C11570D5-871E-40A0-AA63-7C97D0EC92FC}">
      <dsp:nvSpPr>
        <dsp:cNvPr id="0" name=""/>
        <dsp:cNvSpPr/>
      </dsp:nvSpPr>
      <dsp:spPr>
        <a:xfrm>
          <a:off x="0" y="4576071"/>
          <a:ext cx="4244471" cy="149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762" tIns="11430" rIns="64008" bIns="11430" numCol="1" spcCol="1270" anchor="t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IN" sz="700" kern="1200" dirty="0"/>
        </a:p>
      </dsp:txBody>
      <dsp:txXfrm>
        <a:off x="0" y="4576071"/>
        <a:ext cx="4244471" cy="14904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31CC5D-5DE0-496A-9594-3361DEF1E158}">
      <dsp:nvSpPr>
        <dsp:cNvPr id="0" name=""/>
        <dsp:cNvSpPr/>
      </dsp:nvSpPr>
      <dsp:spPr>
        <a:xfrm rot="10800000">
          <a:off x="954849" y="504032"/>
          <a:ext cx="2490036" cy="125437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3146" tIns="99060" rIns="184912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Red Alert Challenge</a:t>
          </a:r>
          <a:endParaRPr lang="en-IN" sz="2600" kern="1200" dirty="0"/>
        </a:p>
      </dsp:txBody>
      <dsp:txXfrm rot="10800000">
        <a:off x="1268444" y="504032"/>
        <a:ext cx="2176441" cy="1254379"/>
      </dsp:txXfrm>
    </dsp:sp>
    <dsp:sp modelId="{9AC6118E-2DF1-4E8B-9397-7D86C81A4046}">
      <dsp:nvSpPr>
        <dsp:cNvPr id="0" name=""/>
        <dsp:cNvSpPr/>
      </dsp:nvSpPr>
      <dsp:spPr>
        <a:xfrm>
          <a:off x="299530" y="541463"/>
          <a:ext cx="1310638" cy="1179517"/>
        </a:xfrm>
        <a:prstGeom prst="ellipse">
          <a:avLst/>
        </a:prstGeom>
        <a:blipFill rotWithShape="0"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A54BD6-410E-43C9-971C-846FC531F5C4}">
      <dsp:nvSpPr>
        <dsp:cNvPr id="0" name=""/>
        <dsp:cNvSpPr/>
      </dsp:nvSpPr>
      <dsp:spPr>
        <a:xfrm rot="10800000">
          <a:off x="991865" y="2167430"/>
          <a:ext cx="2490036" cy="125437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3146" tIns="99060" rIns="184912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Sarcastic Sundays</a:t>
          </a:r>
          <a:endParaRPr lang="en-IN" sz="2600" kern="1200" dirty="0"/>
        </a:p>
      </dsp:txBody>
      <dsp:txXfrm rot="10800000">
        <a:off x="1305460" y="2167430"/>
        <a:ext cx="2176441" cy="1254379"/>
      </dsp:txXfrm>
    </dsp:sp>
    <dsp:sp modelId="{8B08E67E-B20A-4327-9089-C23AF024DEFE}">
      <dsp:nvSpPr>
        <dsp:cNvPr id="0" name=""/>
        <dsp:cNvSpPr/>
      </dsp:nvSpPr>
      <dsp:spPr>
        <a:xfrm>
          <a:off x="262513" y="2132853"/>
          <a:ext cx="1458705" cy="1323533"/>
        </a:xfrm>
        <a:prstGeom prst="ellipse">
          <a:avLst/>
        </a:prstGeom>
        <a:blipFill rotWithShape="0">
          <a:blip xmlns:r="http://schemas.openxmlformats.org/officeDocument/2006/relationships"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CF574B-3766-461D-AE14-B06BC6AC9FEF}">
      <dsp:nvSpPr>
        <dsp:cNvPr id="0" name=""/>
        <dsp:cNvSpPr/>
      </dsp:nvSpPr>
      <dsp:spPr>
        <a:xfrm rot="10800000">
          <a:off x="908832" y="3830828"/>
          <a:ext cx="2490036" cy="125437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3146" tIns="99060" rIns="184912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Raktsha Calendar</a:t>
          </a:r>
          <a:endParaRPr lang="en-IN" sz="2600" kern="1200" dirty="0"/>
        </a:p>
      </dsp:txBody>
      <dsp:txXfrm rot="10800000">
        <a:off x="1222427" y="3830828"/>
        <a:ext cx="2176441" cy="1254379"/>
      </dsp:txXfrm>
    </dsp:sp>
    <dsp:sp modelId="{F5F0F746-5B8E-4EC8-90DB-898F5391E1AD}">
      <dsp:nvSpPr>
        <dsp:cNvPr id="0" name=""/>
        <dsp:cNvSpPr/>
      </dsp:nvSpPr>
      <dsp:spPr>
        <a:xfrm>
          <a:off x="345547" y="3875471"/>
          <a:ext cx="1126570" cy="1165092"/>
        </a:xfrm>
        <a:prstGeom prst="ellipse">
          <a:avLst/>
        </a:prstGeom>
        <a:blipFill rotWithShape="0"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3ACB64-0016-4B68-9761-1508F2A2B6EE}">
      <dsp:nvSpPr>
        <dsp:cNvPr id="0" name=""/>
        <dsp:cNvSpPr/>
      </dsp:nvSpPr>
      <dsp:spPr>
        <a:xfrm>
          <a:off x="100359" y="0"/>
          <a:ext cx="2696783" cy="597666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DAILY DOSE OF INFO: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Mythic Mondays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Tuesday Talkies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Wholesome Wednesdays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 smtClean="0"/>
            <a:t>Theraputic</a:t>
          </a:r>
          <a:r>
            <a:rPr lang="en-US" sz="1500" kern="1200" dirty="0" smtClean="0"/>
            <a:t> Thursdays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Factual Fridays</a:t>
          </a:r>
          <a:endParaRPr lang="en-IN" sz="1500" kern="1200" dirty="0"/>
        </a:p>
      </dsp:txBody>
      <dsp:txXfrm>
        <a:off x="100359" y="0"/>
        <a:ext cx="2696783" cy="1792999"/>
      </dsp:txXfrm>
    </dsp:sp>
    <dsp:sp modelId="{0E01FFA3-3E67-4788-AFAB-D52846381750}">
      <dsp:nvSpPr>
        <dsp:cNvPr id="0" name=""/>
        <dsp:cNvSpPr/>
      </dsp:nvSpPr>
      <dsp:spPr>
        <a:xfrm>
          <a:off x="270715" y="1794750"/>
          <a:ext cx="2157427" cy="18020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INSERT DAILY DOSE PIC</a:t>
          </a:r>
          <a:endParaRPr lang="en-IN" sz="2200" kern="1200" dirty="0"/>
        </a:p>
      </dsp:txBody>
      <dsp:txXfrm>
        <a:off x="323495" y="1847530"/>
        <a:ext cx="2051867" cy="1696485"/>
      </dsp:txXfrm>
    </dsp:sp>
    <dsp:sp modelId="{8F35F04C-950A-4152-91F6-2A3BC413638B}">
      <dsp:nvSpPr>
        <dsp:cNvPr id="0" name=""/>
        <dsp:cNvSpPr/>
      </dsp:nvSpPr>
      <dsp:spPr>
        <a:xfrm>
          <a:off x="301113" y="4130004"/>
          <a:ext cx="2157427" cy="18020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RESOLUTIONS PIC</a:t>
          </a:r>
          <a:endParaRPr lang="en-IN" sz="2200" kern="1200" dirty="0"/>
        </a:p>
      </dsp:txBody>
      <dsp:txXfrm>
        <a:off x="353893" y="4182784"/>
        <a:ext cx="2051867" cy="1696485"/>
      </dsp:txXfrm>
    </dsp:sp>
    <dsp:sp modelId="{0E496AB0-53F9-47EF-927B-1467208F52DA}">
      <dsp:nvSpPr>
        <dsp:cNvPr id="0" name=""/>
        <dsp:cNvSpPr/>
      </dsp:nvSpPr>
      <dsp:spPr>
        <a:xfrm>
          <a:off x="12" y="0"/>
          <a:ext cx="2696783" cy="597666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500" kern="1200" dirty="0"/>
        </a:p>
      </dsp:txBody>
      <dsp:txXfrm>
        <a:off x="12" y="0"/>
        <a:ext cx="2696783" cy="1792999"/>
      </dsp:txXfrm>
    </dsp:sp>
    <dsp:sp modelId="{7B247763-04B9-4F95-A8BD-D8A91B2E8160}">
      <dsp:nvSpPr>
        <dsp:cNvPr id="0" name=""/>
        <dsp:cNvSpPr/>
      </dsp:nvSpPr>
      <dsp:spPr>
        <a:xfrm>
          <a:off x="5800160" y="0"/>
          <a:ext cx="2696783" cy="597666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500" kern="1200" dirty="0"/>
        </a:p>
      </dsp:txBody>
      <dsp:txXfrm>
        <a:off x="5800160" y="0"/>
        <a:ext cx="2696783" cy="179299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46241D-E270-4E1E-AB0F-A48F342AD679}">
      <dsp:nvSpPr>
        <dsp:cNvPr id="0" name=""/>
        <dsp:cNvSpPr/>
      </dsp:nvSpPr>
      <dsp:spPr>
        <a:xfrm rot="10800000">
          <a:off x="219118" y="299102"/>
          <a:ext cx="8921995" cy="449110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1837" tIns="68580" rIns="128016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         Impact:</a:t>
          </a:r>
          <a:r>
            <a:rPr lang="en-US" sz="1800" b="1" kern="1200" dirty="0" smtClean="0">
              <a:solidFill>
                <a:srgbClr val="C00000"/>
              </a:solidFill>
            </a:rPr>
            <a:t> Counting likes, followers , views and subscriptions = 4000+ </a:t>
          </a:r>
          <a:endParaRPr lang="en-IN" sz="1800" b="1" kern="1200" dirty="0"/>
        </a:p>
      </dsp:txBody>
      <dsp:txXfrm rot="10800000">
        <a:off x="331395" y="299102"/>
        <a:ext cx="8809718" cy="449110"/>
      </dsp:txXfrm>
    </dsp:sp>
    <dsp:sp modelId="{359BF4E2-F037-4634-A490-87C6C51F6495}">
      <dsp:nvSpPr>
        <dsp:cNvPr id="0" name=""/>
        <dsp:cNvSpPr/>
      </dsp:nvSpPr>
      <dsp:spPr>
        <a:xfrm>
          <a:off x="179514" y="0"/>
          <a:ext cx="1047316" cy="1047316"/>
        </a:xfrm>
        <a:prstGeom prst="ellipse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4808F3-A608-4C45-9629-F0B7771D423E}">
      <dsp:nvSpPr>
        <dsp:cNvPr id="0" name=""/>
        <dsp:cNvSpPr/>
      </dsp:nvSpPr>
      <dsp:spPr>
        <a:xfrm>
          <a:off x="2699" y="1286910"/>
          <a:ext cx="1678920" cy="1746659"/>
        </a:xfrm>
        <a:prstGeom prst="ellipse">
          <a:avLst/>
        </a:prstGeom>
        <a:blipFill rotWithShape="0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6500" kern="1200" dirty="0"/>
        </a:p>
      </dsp:txBody>
      <dsp:txXfrm>
        <a:off x="248571" y="1542702"/>
        <a:ext cx="1187176" cy="1235075"/>
      </dsp:txXfrm>
    </dsp:sp>
    <dsp:sp modelId="{F705AEEB-D154-4F13-BBBB-BC6731169971}">
      <dsp:nvSpPr>
        <dsp:cNvPr id="0" name=""/>
        <dsp:cNvSpPr/>
      </dsp:nvSpPr>
      <dsp:spPr>
        <a:xfrm>
          <a:off x="1739173" y="1954689"/>
          <a:ext cx="411100" cy="411100"/>
        </a:xfrm>
        <a:prstGeom prst="mathPlus">
          <a:avLst/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600" kern="1200"/>
        </a:p>
      </dsp:txBody>
      <dsp:txXfrm>
        <a:off x="1793664" y="2111894"/>
        <a:ext cx="302118" cy="96690"/>
      </dsp:txXfrm>
    </dsp:sp>
    <dsp:sp modelId="{059BC06B-16CB-43FE-ACA7-C4E778F74FAC}">
      <dsp:nvSpPr>
        <dsp:cNvPr id="0" name=""/>
        <dsp:cNvSpPr/>
      </dsp:nvSpPr>
      <dsp:spPr>
        <a:xfrm>
          <a:off x="2207828" y="1298665"/>
          <a:ext cx="1729917" cy="1723148"/>
        </a:xfrm>
        <a:prstGeom prst="ellipse">
          <a:avLst/>
        </a:prstGeom>
        <a:blipFill rotWithShape="0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6500" kern="1200" dirty="0"/>
        </a:p>
      </dsp:txBody>
      <dsp:txXfrm>
        <a:off x="2461168" y="1551014"/>
        <a:ext cx="1223237" cy="1218450"/>
      </dsp:txXfrm>
    </dsp:sp>
    <dsp:sp modelId="{32F1DBDB-902B-4424-AFDA-EF17429D2DCE}">
      <dsp:nvSpPr>
        <dsp:cNvPr id="0" name=""/>
        <dsp:cNvSpPr/>
      </dsp:nvSpPr>
      <dsp:spPr>
        <a:xfrm>
          <a:off x="3995300" y="1954689"/>
          <a:ext cx="411100" cy="411100"/>
        </a:xfrm>
        <a:prstGeom prst="mathPlus">
          <a:avLst/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600" kern="1200"/>
        </a:p>
      </dsp:txBody>
      <dsp:txXfrm>
        <a:off x="4049791" y="2111894"/>
        <a:ext cx="302118" cy="96690"/>
      </dsp:txXfrm>
    </dsp:sp>
    <dsp:sp modelId="{7323EDCB-C27F-485F-8276-46666475078B}">
      <dsp:nvSpPr>
        <dsp:cNvPr id="0" name=""/>
        <dsp:cNvSpPr/>
      </dsp:nvSpPr>
      <dsp:spPr>
        <a:xfrm>
          <a:off x="4472187" y="1324330"/>
          <a:ext cx="1614129" cy="1665906"/>
        </a:xfrm>
        <a:prstGeom prst="ellipse">
          <a:avLst/>
        </a:prstGeom>
        <a:blipFill rotWithShape="0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6500" kern="1200" dirty="0"/>
        </a:p>
      </dsp:txBody>
      <dsp:txXfrm>
        <a:off x="4708571" y="1568296"/>
        <a:ext cx="1141361" cy="1177974"/>
      </dsp:txXfrm>
    </dsp:sp>
    <dsp:sp modelId="{36E72E9D-C21A-4A76-9D6E-C8FBC885A948}">
      <dsp:nvSpPr>
        <dsp:cNvPr id="0" name=""/>
        <dsp:cNvSpPr/>
      </dsp:nvSpPr>
      <dsp:spPr>
        <a:xfrm>
          <a:off x="6135638" y="1954689"/>
          <a:ext cx="411100" cy="411100"/>
        </a:xfrm>
        <a:prstGeom prst="mathEqual">
          <a:avLst/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700" kern="1200"/>
        </a:p>
      </dsp:txBody>
      <dsp:txXfrm>
        <a:off x="6190129" y="2039376"/>
        <a:ext cx="302118" cy="241726"/>
      </dsp:txXfrm>
    </dsp:sp>
    <dsp:sp modelId="{2F9A49EF-61CE-4B31-A54A-D344B309D12E}">
      <dsp:nvSpPr>
        <dsp:cNvPr id="0" name=""/>
        <dsp:cNvSpPr/>
      </dsp:nvSpPr>
      <dsp:spPr>
        <a:xfrm>
          <a:off x="6606992" y="1008467"/>
          <a:ext cx="2537007" cy="2297633"/>
        </a:xfrm>
        <a:prstGeom prst="ellipse">
          <a:avLst/>
        </a:prstGeom>
        <a:blipFill rotWithShape="0">
          <a:blip xmlns:r="http://schemas.openxmlformats.org/officeDocument/2006/relationships"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6500" kern="1200" dirty="0"/>
        </a:p>
      </dsp:txBody>
      <dsp:txXfrm>
        <a:off x="6978528" y="1344948"/>
        <a:ext cx="1793935" cy="162467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132A23-867F-4021-A995-FC9D281E9C07}">
      <dsp:nvSpPr>
        <dsp:cNvPr id="0" name=""/>
        <dsp:cNvSpPr/>
      </dsp:nvSpPr>
      <dsp:spPr>
        <a:xfrm>
          <a:off x="11" y="0"/>
          <a:ext cx="2582513" cy="504056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Diagnosis</a:t>
          </a:r>
          <a:endParaRPr lang="en-IN" sz="3300" kern="1200" dirty="0"/>
        </a:p>
      </dsp:txBody>
      <dsp:txXfrm>
        <a:off x="11" y="0"/>
        <a:ext cx="2582513" cy="1512168"/>
      </dsp:txXfrm>
    </dsp:sp>
    <dsp:sp modelId="{52DCFF0D-00DC-4A3C-AE34-5F89A32F5F1D}">
      <dsp:nvSpPr>
        <dsp:cNvPr id="0" name=""/>
        <dsp:cNvSpPr/>
      </dsp:nvSpPr>
      <dsp:spPr>
        <a:xfrm>
          <a:off x="259244" y="1513644"/>
          <a:ext cx="2066010" cy="151979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97155" rIns="129540" bIns="97155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100" kern="1200" dirty="0">
            <a:noFill/>
          </a:endParaRPr>
        </a:p>
      </dsp:txBody>
      <dsp:txXfrm>
        <a:off x="303757" y="1558157"/>
        <a:ext cx="1976984" cy="1430771"/>
      </dsp:txXfrm>
    </dsp:sp>
    <dsp:sp modelId="{31B8C0F1-1CF7-46C3-A462-060D563DDD79}">
      <dsp:nvSpPr>
        <dsp:cNvPr id="0" name=""/>
        <dsp:cNvSpPr/>
      </dsp:nvSpPr>
      <dsp:spPr>
        <a:xfrm>
          <a:off x="259244" y="3267257"/>
          <a:ext cx="2066010" cy="151979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97155" rIns="129540" bIns="97155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100" kern="1200" dirty="0">
            <a:noFill/>
          </a:endParaRPr>
        </a:p>
      </dsp:txBody>
      <dsp:txXfrm>
        <a:off x="303757" y="3311770"/>
        <a:ext cx="1976984" cy="1430771"/>
      </dsp:txXfrm>
    </dsp:sp>
    <dsp:sp modelId="{75CFFE81-274A-4B13-9C53-93BB723104F0}">
      <dsp:nvSpPr>
        <dsp:cNvPr id="0" name=""/>
        <dsp:cNvSpPr/>
      </dsp:nvSpPr>
      <dsp:spPr>
        <a:xfrm>
          <a:off x="2777195" y="0"/>
          <a:ext cx="2582513" cy="504056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Utensils and Footwear</a:t>
          </a:r>
          <a:endParaRPr lang="en-IN" sz="3300" kern="1200" dirty="0"/>
        </a:p>
      </dsp:txBody>
      <dsp:txXfrm>
        <a:off x="2777195" y="0"/>
        <a:ext cx="2582513" cy="1512168"/>
      </dsp:txXfrm>
    </dsp:sp>
    <dsp:sp modelId="{F5E4DD4B-3B55-4B23-B73D-7939EC6C4AC9}">
      <dsp:nvSpPr>
        <dsp:cNvPr id="0" name=""/>
        <dsp:cNvSpPr/>
      </dsp:nvSpPr>
      <dsp:spPr>
        <a:xfrm>
          <a:off x="3035446" y="1513644"/>
          <a:ext cx="2066010" cy="151979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123825" rIns="165100" bIns="12382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6500" kern="1200" dirty="0"/>
        </a:p>
      </dsp:txBody>
      <dsp:txXfrm>
        <a:off x="3079959" y="1558157"/>
        <a:ext cx="1976984" cy="1430771"/>
      </dsp:txXfrm>
    </dsp:sp>
    <dsp:sp modelId="{99B75D92-52F8-416F-A860-17BFA196C29B}">
      <dsp:nvSpPr>
        <dsp:cNvPr id="0" name=""/>
        <dsp:cNvSpPr/>
      </dsp:nvSpPr>
      <dsp:spPr>
        <a:xfrm>
          <a:off x="3035446" y="3267257"/>
          <a:ext cx="2066010" cy="151979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97155" rIns="129540" bIns="97155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100" kern="1200" dirty="0">
            <a:noFill/>
          </a:endParaRPr>
        </a:p>
      </dsp:txBody>
      <dsp:txXfrm>
        <a:off x="3079959" y="3311770"/>
        <a:ext cx="1976984" cy="1430771"/>
      </dsp:txXfrm>
    </dsp:sp>
    <dsp:sp modelId="{7EB78634-B7EB-48E6-B330-7C40BA941B77}">
      <dsp:nvSpPr>
        <dsp:cNvPr id="0" name=""/>
        <dsp:cNvSpPr/>
      </dsp:nvSpPr>
      <dsp:spPr>
        <a:xfrm>
          <a:off x="5553397" y="0"/>
          <a:ext cx="2582513" cy="504056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Medical Treatment</a:t>
          </a:r>
          <a:endParaRPr lang="en-IN" sz="3300" kern="1200" dirty="0"/>
        </a:p>
      </dsp:txBody>
      <dsp:txXfrm>
        <a:off x="5553397" y="0"/>
        <a:ext cx="2582513" cy="1512168"/>
      </dsp:txXfrm>
    </dsp:sp>
    <dsp:sp modelId="{E34ACD8C-C4E9-4CFF-AF2E-E636824E6202}">
      <dsp:nvSpPr>
        <dsp:cNvPr id="0" name=""/>
        <dsp:cNvSpPr/>
      </dsp:nvSpPr>
      <dsp:spPr>
        <a:xfrm>
          <a:off x="5811648" y="1513644"/>
          <a:ext cx="2066010" cy="151979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97155" rIns="129540" bIns="97155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100" kern="1200" dirty="0">
            <a:noFill/>
          </a:endParaRPr>
        </a:p>
      </dsp:txBody>
      <dsp:txXfrm>
        <a:off x="5856161" y="1558157"/>
        <a:ext cx="1976984" cy="1430771"/>
      </dsp:txXfrm>
    </dsp:sp>
    <dsp:sp modelId="{15408860-B5C5-4039-900F-C12DF686784D}">
      <dsp:nvSpPr>
        <dsp:cNvPr id="0" name=""/>
        <dsp:cNvSpPr/>
      </dsp:nvSpPr>
      <dsp:spPr>
        <a:xfrm>
          <a:off x="5811648" y="3267257"/>
          <a:ext cx="2066010" cy="151979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97155" rIns="129540" bIns="97155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100" kern="1200" dirty="0">
            <a:noFill/>
          </a:endParaRPr>
        </a:p>
      </dsp:txBody>
      <dsp:txXfrm>
        <a:off x="5856161" y="3311770"/>
        <a:ext cx="1976984" cy="143077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46241D-E270-4E1E-AB0F-A48F342AD679}">
      <dsp:nvSpPr>
        <dsp:cNvPr id="0" name=""/>
        <dsp:cNvSpPr/>
      </dsp:nvSpPr>
      <dsp:spPr>
        <a:xfrm rot="10800000">
          <a:off x="337361" y="298189"/>
          <a:ext cx="4544669" cy="447737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0426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b="1" kern="1200" dirty="0" smtClean="0"/>
            <a:t>Impact: 300+ people tested</a:t>
          </a:r>
          <a:endParaRPr lang="en-IN" sz="2000" b="1" kern="1200" dirty="0"/>
        </a:p>
      </dsp:txBody>
      <dsp:txXfrm rot="10800000">
        <a:off x="449295" y="298189"/>
        <a:ext cx="4432735" cy="447737"/>
      </dsp:txXfrm>
    </dsp:sp>
    <dsp:sp modelId="{359BF4E2-F037-4634-A490-87C6C51F6495}">
      <dsp:nvSpPr>
        <dsp:cNvPr id="0" name=""/>
        <dsp:cNvSpPr/>
      </dsp:nvSpPr>
      <dsp:spPr>
        <a:xfrm>
          <a:off x="32887" y="0"/>
          <a:ext cx="1044116" cy="1044116"/>
        </a:xfrm>
        <a:prstGeom prst="ellipse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46241D-E270-4E1E-AB0F-A48F342AD679}">
      <dsp:nvSpPr>
        <dsp:cNvPr id="0" name=""/>
        <dsp:cNvSpPr/>
      </dsp:nvSpPr>
      <dsp:spPr>
        <a:xfrm rot="10800000">
          <a:off x="354312" y="144016"/>
          <a:ext cx="4498373" cy="828091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1699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b="1" kern="1200" dirty="0" smtClean="0"/>
            <a:t>Impact: 200+ children dewormed;</a:t>
          </a:r>
          <a:br>
            <a:rPr lang="en-IN" sz="1800" b="1" kern="1200" dirty="0" smtClean="0"/>
          </a:br>
          <a:r>
            <a:rPr lang="en-IN" sz="1800" b="1" kern="1200" dirty="0" smtClean="0"/>
            <a:t>                     250+ children given footwear</a:t>
          </a:r>
          <a:endParaRPr lang="en-IN" sz="1800" b="1" kern="1200" dirty="0"/>
        </a:p>
      </dsp:txBody>
      <dsp:txXfrm rot="10800000">
        <a:off x="561335" y="144016"/>
        <a:ext cx="4291350" cy="828091"/>
      </dsp:txXfrm>
    </dsp:sp>
    <dsp:sp modelId="{359BF4E2-F037-4634-A490-87C6C51F6495}">
      <dsp:nvSpPr>
        <dsp:cNvPr id="0" name=""/>
        <dsp:cNvSpPr/>
      </dsp:nvSpPr>
      <dsp:spPr>
        <a:xfrm>
          <a:off x="0" y="544"/>
          <a:ext cx="1115034" cy="1115034"/>
        </a:xfrm>
        <a:prstGeom prst="ellipse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46241D-E270-4E1E-AB0F-A48F342AD679}">
      <dsp:nvSpPr>
        <dsp:cNvPr id="0" name=""/>
        <dsp:cNvSpPr/>
      </dsp:nvSpPr>
      <dsp:spPr>
        <a:xfrm rot="10800000">
          <a:off x="344604" y="247225"/>
          <a:ext cx="5027735" cy="53198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188" tIns="68580" rIns="128016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b="1" kern="1200" dirty="0" smtClean="0"/>
            <a:t>Impact: 1200+ capsules prescribed;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b="1" kern="1200" dirty="0" smtClean="0"/>
            <a:t>      80 utensils distributed</a:t>
          </a:r>
          <a:endParaRPr lang="en-IN" sz="1800" b="1" kern="1200" dirty="0"/>
        </a:p>
      </dsp:txBody>
      <dsp:txXfrm rot="10800000">
        <a:off x="477600" y="247225"/>
        <a:ext cx="4894739" cy="531985"/>
      </dsp:txXfrm>
    </dsp:sp>
    <dsp:sp modelId="{359BF4E2-F037-4634-A490-87C6C51F6495}">
      <dsp:nvSpPr>
        <dsp:cNvPr id="0" name=""/>
        <dsp:cNvSpPr/>
      </dsp:nvSpPr>
      <dsp:spPr>
        <a:xfrm>
          <a:off x="119627" y="501"/>
          <a:ext cx="1025434" cy="1025434"/>
        </a:xfrm>
        <a:prstGeom prst="ellipse">
          <a:avLst/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46241D-E270-4E1E-AB0F-A48F342AD679}">
      <dsp:nvSpPr>
        <dsp:cNvPr id="0" name=""/>
        <dsp:cNvSpPr/>
      </dsp:nvSpPr>
      <dsp:spPr>
        <a:xfrm rot="10800000">
          <a:off x="397752" y="345428"/>
          <a:ext cx="5678222" cy="51866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367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 smtClean="0"/>
            <a:t>Impact: 1680 children educated</a:t>
          </a:r>
          <a:endParaRPr lang="en-IN" sz="2000" kern="1200" dirty="0"/>
        </a:p>
      </dsp:txBody>
      <dsp:txXfrm rot="10800000">
        <a:off x="527419" y="345428"/>
        <a:ext cx="5548555" cy="518668"/>
      </dsp:txXfrm>
    </dsp:sp>
    <dsp:sp modelId="{359BF4E2-F037-4634-A490-87C6C51F6495}">
      <dsp:nvSpPr>
        <dsp:cNvPr id="0" name=""/>
        <dsp:cNvSpPr/>
      </dsp:nvSpPr>
      <dsp:spPr>
        <a:xfrm>
          <a:off x="99307" y="0"/>
          <a:ext cx="1209526" cy="1209526"/>
        </a:xfrm>
        <a:prstGeom prst="ellipse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46241D-E270-4E1E-AB0F-A48F342AD679}">
      <dsp:nvSpPr>
        <dsp:cNvPr id="0" name=""/>
        <dsp:cNvSpPr/>
      </dsp:nvSpPr>
      <dsp:spPr>
        <a:xfrm rot="10800000">
          <a:off x="397752" y="384072"/>
          <a:ext cx="5678222" cy="51866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367" tIns="76200" rIns="14224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 smtClean="0"/>
            <a:t>Impact: 600 students educated</a:t>
          </a:r>
          <a:endParaRPr lang="en-IN" sz="2000" kern="1200" dirty="0"/>
        </a:p>
      </dsp:txBody>
      <dsp:txXfrm rot="10800000">
        <a:off x="527419" y="384072"/>
        <a:ext cx="5548555" cy="518668"/>
      </dsp:txXfrm>
    </dsp:sp>
    <dsp:sp modelId="{359BF4E2-F037-4634-A490-87C6C51F6495}">
      <dsp:nvSpPr>
        <dsp:cNvPr id="0" name=""/>
        <dsp:cNvSpPr/>
      </dsp:nvSpPr>
      <dsp:spPr>
        <a:xfrm>
          <a:off x="99307" y="0"/>
          <a:ext cx="1209526" cy="1209526"/>
        </a:xfrm>
        <a:prstGeom prst="ellipse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46241D-E270-4E1E-AB0F-A48F342AD679}">
      <dsp:nvSpPr>
        <dsp:cNvPr id="0" name=""/>
        <dsp:cNvSpPr/>
      </dsp:nvSpPr>
      <dsp:spPr>
        <a:xfrm rot="10800000">
          <a:off x="948093" y="195457"/>
          <a:ext cx="5173788" cy="125065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182" tIns="68580" rIns="128016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b="1" kern="1200" dirty="0" smtClean="0"/>
            <a:t>  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b="1" kern="1200" dirty="0" smtClean="0"/>
            <a:t> Impact: 100% participation achieved in 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b="1" kern="1200" dirty="0" smtClean="0"/>
            <a:t>                 9</a:t>
          </a:r>
          <a:r>
            <a:rPr lang="en-IN" sz="1800" b="1" kern="1200" baseline="30000" dirty="0" smtClean="0"/>
            <a:t>th</a:t>
          </a:r>
          <a:r>
            <a:rPr lang="en-IN" sz="1800" b="1" kern="1200" dirty="0" smtClean="0"/>
            <a:t> and 10</a:t>
          </a:r>
          <a:r>
            <a:rPr lang="en-IN" sz="1800" b="1" kern="1200" baseline="30000" dirty="0" smtClean="0"/>
            <a:t>th</a:t>
          </a:r>
          <a:r>
            <a:rPr lang="en-IN" sz="1800" b="1" kern="1200" dirty="0" smtClean="0"/>
            <a:t> grades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b="1" kern="1200" dirty="0" smtClean="0"/>
            <a:t>	 1600 students made aware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800" b="1" kern="1200" dirty="0"/>
        </a:p>
      </dsp:txBody>
      <dsp:txXfrm rot="10800000">
        <a:off x="1260757" y="195457"/>
        <a:ext cx="4861124" cy="1250658"/>
      </dsp:txXfrm>
    </dsp:sp>
    <dsp:sp modelId="{359BF4E2-F037-4634-A490-87C6C51F6495}">
      <dsp:nvSpPr>
        <dsp:cNvPr id="0" name=""/>
        <dsp:cNvSpPr/>
      </dsp:nvSpPr>
      <dsp:spPr>
        <a:xfrm>
          <a:off x="105738" y="195457"/>
          <a:ext cx="1348662" cy="1250658"/>
        </a:xfrm>
        <a:prstGeom prst="ellipse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46241D-E270-4E1E-AB0F-A48F342AD679}">
      <dsp:nvSpPr>
        <dsp:cNvPr id="0" name=""/>
        <dsp:cNvSpPr/>
      </dsp:nvSpPr>
      <dsp:spPr>
        <a:xfrm rot="10800000">
          <a:off x="985711" y="273098"/>
          <a:ext cx="4822661" cy="66332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367" tIns="68580" rIns="128016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b="0" kern="1200" dirty="0" smtClean="0"/>
            <a:t>   Impact: 420 students of senior school 	    educated</a:t>
          </a:r>
          <a:endParaRPr lang="en-IN" sz="1800" b="0" kern="1200" dirty="0"/>
        </a:p>
      </dsp:txBody>
      <dsp:txXfrm rot="10800000">
        <a:off x="1151543" y="273098"/>
        <a:ext cx="4656829" cy="663328"/>
      </dsp:txXfrm>
    </dsp:sp>
    <dsp:sp modelId="{359BF4E2-F037-4634-A490-87C6C51F6495}">
      <dsp:nvSpPr>
        <dsp:cNvPr id="0" name=""/>
        <dsp:cNvSpPr/>
      </dsp:nvSpPr>
      <dsp:spPr>
        <a:xfrm>
          <a:off x="366910" y="143564"/>
          <a:ext cx="994677" cy="922396"/>
        </a:xfrm>
        <a:prstGeom prst="ellipse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46241D-E270-4E1E-AB0F-A48F342AD679}">
      <dsp:nvSpPr>
        <dsp:cNvPr id="0" name=""/>
        <dsp:cNvSpPr/>
      </dsp:nvSpPr>
      <dsp:spPr>
        <a:xfrm rot="10800000">
          <a:off x="204117" y="72006"/>
          <a:ext cx="6048364" cy="1213656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8110" tIns="60960" rIns="113792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b="0" kern="1200" dirty="0" smtClean="0"/>
            <a:t>       Impact: 500 flyers given; 		  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b="0" kern="1200" dirty="0" smtClean="0"/>
            <a:t> 	       50 juices drank;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b="0" kern="1200" dirty="0" smtClean="0"/>
            <a:t>                     500+ people educated during festivals</a:t>
          </a:r>
          <a:endParaRPr lang="en-IN" sz="1600" b="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600" b="0" kern="1200" dirty="0" smtClean="0"/>
            <a:t>	       15 kg’s of salt distributed</a:t>
          </a:r>
          <a:endParaRPr lang="en-IN" sz="1600" b="0" kern="1200" dirty="0"/>
        </a:p>
      </dsp:txBody>
      <dsp:txXfrm rot="10800000">
        <a:off x="507531" y="72006"/>
        <a:ext cx="5744950" cy="1213656"/>
      </dsp:txXfrm>
    </dsp:sp>
    <dsp:sp modelId="{359BF4E2-F037-4634-A490-87C6C51F6495}">
      <dsp:nvSpPr>
        <dsp:cNvPr id="0" name=""/>
        <dsp:cNvSpPr/>
      </dsp:nvSpPr>
      <dsp:spPr>
        <a:xfrm>
          <a:off x="0" y="81887"/>
          <a:ext cx="1400696" cy="1193894"/>
        </a:xfrm>
        <a:prstGeom prst="ellipse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46241D-E270-4E1E-AB0F-A48F342AD679}">
      <dsp:nvSpPr>
        <dsp:cNvPr id="0" name=""/>
        <dsp:cNvSpPr/>
      </dsp:nvSpPr>
      <dsp:spPr>
        <a:xfrm rot="10800000">
          <a:off x="-1" y="149001"/>
          <a:ext cx="6984778" cy="988269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4314" tIns="60960" rIns="113792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b="1" kern="1200" dirty="0" smtClean="0"/>
            <a:t>             Impact:  300 students educated about anaemia and the                   I                            importance of healthy eating</a:t>
          </a:r>
          <a:endParaRPr lang="en-IN" sz="1600" b="1" kern="1200" dirty="0"/>
        </a:p>
      </dsp:txBody>
      <dsp:txXfrm rot="10800000">
        <a:off x="247066" y="149001"/>
        <a:ext cx="6737711" cy="988269"/>
      </dsp:txXfrm>
    </dsp:sp>
    <dsp:sp modelId="{359BF4E2-F037-4634-A490-87C6C51F6495}">
      <dsp:nvSpPr>
        <dsp:cNvPr id="0" name=""/>
        <dsp:cNvSpPr/>
      </dsp:nvSpPr>
      <dsp:spPr>
        <a:xfrm>
          <a:off x="0" y="0"/>
          <a:ext cx="1532318" cy="1306084"/>
        </a:xfrm>
        <a:prstGeom prst="ellipse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46241D-E270-4E1E-AB0F-A48F342AD679}">
      <dsp:nvSpPr>
        <dsp:cNvPr id="0" name=""/>
        <dsp:cNvSpPr/>
      </dsp:nvSpPr>
      <dsp:spPr>
        <a:xfrm rot="10800000">
          <a:off x="-1" y="121340"/>
          <a:ext cx="6771358" cy="80480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2847" tIns="68580" rIns="128016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b="0" kern="1200" dirty="0" smtClean="0"/>
            <a:t>             Impact:  1100+ parents and students of all ages                h                           showed support for the cause	  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b="0" kern="1200" dirty="0" smtClean="0"/>
            <a:t> 	              100+ teachers involved</a:t>
          </a:r>
          <a:endParaRPr lang="en-IN" sz="1800" b="0" kern="1200" dirty="0"/>
        </a:p>
      </dsp:txBody>
      <dsp:txXfrm rot="10800000">
        <a:off x="201200" y="121340"/>
        <a:ext cx="6570157" cy="804805"/>
      </dsp:txXfrm>
    </dsp:sp>
    <dsp:sp modelId="{359BF4E2-F037-4634-A490-87C6C51F6495}">
      <dsp:nvSpPr>
        <dsp:cNvPr id="0" name=""/>
        <dsp:cNvSpPr/>
      </dsp:nvSpPr>
      <dsp:spPr>
        <a:xfrm>
          <a:off x="0" y="0"/>
          <a:ext cx="1247857" cy="1063621"/>
        </a:xfrm>
        <a:prstGeom prst="ellipse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0E8655-89B6-4ABD-B4D7-D80C2AA9B787}">
      <dsp:nvSpPr>
        <dsp:cNvPr id="0" name=""/>
        <dsp:cNvSpPr/>
      </dsp:nvSpPr>
      <dsp:spPr>
        <a:xfrm>
          <a:off x="1260147" y="752781"/>
          <a:ext cx="1840438" cy="110737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India’s largest youth magazine</a:t>
          </a:r>
          <a:endParaRPr lang="en-IN" sz="1800" b="1" kern="1200" dirty="0"/>
        </a:p>
      </dsp:txBody>
      <dsp:txXfrm>
        <a:off x="1554617" y="752781"/>
        <a:ext cx="1545968" cy="1107377"/>
      </dsp:txXfrm>
    </dsp:sp>
    <dsp:sp modelId="{F5202FE9-FFD7-49A0-A5BB-1037B4723C25}">
      <dsp:nvSpPr>
        <dsp:cNvPr id="0" name=""/>
        <dsp:cNvSpPr/>
      </dsp:nvSpPr>
      <dsp:spPr>
        <a:xfrm>
          <a:off x="1160267" y="1813815"/>
          <a:ext cx="2040199" cy="1107377"/>
        </a:xfrm>
        <a:prstGeom prst="rect">
          <a:avLst/>
        </a:prstGeom>
        <a:solidFill>
          <a:schemeClr val="accent5">
            <a:tint val="40000"/>
            <a:alpha val="90000"/>
            <a:hueOff val="-2463918"/>
            <a:satOff val="-4272"/>
            <a:lumOff val="-43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463918"/>
              <a:satOff val="-4272"/>
              <a:lumOff val="-4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9136" rIns="199136" bIns="199136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Impact: </a:t>
          </a:r>
          <a:r>
            <a:rPr lang="en-US" sz="2800" b="1" kern="1200" dirty="0" smtClean="0">
              <a:solidFill>
                <a:srgbClr val="C00000"/>
              </a:solidFill>
            </a:rPr>
            <a:t>15,000+ readers</a:t>
          </a:r>
          <a:endParaRPr lang="en-IN" sz="2800" b="1" kern="1200" dirty="0">
            <a:solidFill>
              <a:srgbClr val="C00000"/>
            </a:solidFill>
          </a:endParaRPr>
        </a:p>
      </dsp:txBody>
      <dsp:txXfrm>
        <a:off x="1486699" y="1813815"/>
        <a:ext cx="1713767" cy="1107377"/>
      </dsp:txXfrm>
    </dsp:sp>
    <dsp:sp modelId="{E54DFBB0-F4A0-4C33-BBF5-1778F7553ED8}">
      <dsp:nvSpPr>
        <dsp:cNvPr id="0" name=""/>
        <dsp:cNvSpPr/>
      </dsp:nvSpPr>
      <dsp:spPr>
        <a:xfrm>
          <a:off x="36002" y="608762"/>
          <a:ext cx="1493714" cy="115833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Tadpoles.com</a:t>
          </a:r>
          <a:endParaRPr lang="en-IN" sz="1900" b="1" kern="1200" dirty="0"/>
        </a:p>
      </dsp:txBody>
      <dsp:txXfrm>
        <a:off x="254751" y="778396"/>
        <a:ext cx="1056216" cy="819067"/>
      </dsp:txXfrm>
    </dsp:sp>
    <dsp:sp modelId="{02F6981B-86C7-4B34-A4B2-0F072B3EA176}">
      <dsp:nvSpPr>
        <dsp:cNvPr id="0" name=""/>
        <dsp:cNvSpPr/>
      </dsp:nvSpPr>
      <dsp:spPr>
        <a:xfrm>
          <a:off x="4254518" y="834472"/>
          <a:ext cx="1923003" cy="1558788"/>
        </a:xfrm>
        <a:prstGeom prst="rect">
          <a:avLst/>
        </a:prstGeom>
        <a:solidFill>
          <a:schemeClr val="accent5">
            <a:tint val="40000"/>
            <a:alpha val="90000"/>
            <a:hueOff val="-4927835"/>
            <a:satOff val="-8544"/>
            <a:lumOff val="-859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927835"/>
              <a:satOff val="-8544"/>
              <a:lumOff val="-8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Distributed in 26 sectors of Noida and 31 colonies of South Delhi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400" kern="1200" dirty="0"/>
        </a:p>
      </dsp:txBody>
      <dsp:txXfrm>
        <a:off x="4562199" y="834472"/>
        <a:ext cx="1615322" cy="1558788"/>
      </dsp:txXfrm>
    </dsp:sp>
    <dsp:sp modelId="{3CD6D3C1-A4D9-4531-81CA-26B82B11C5E4}">
      <dsp:nvSpPr>
        <dsp:cNvPr id="0" name=""/>
        <dsp:cNvSpPr/>
      </dsp:nvSpPr>
      <dsp:spPr>
        <a:xfrm>
          <a:off x="4260272" y="2230587"/>
          <a:ext cx="1911496" cy="1022607"/>
        </a:xfrm>
        <a:prstGeom prst="rect">
          <a:avLst/>
        </a:prstGeom>
        <a:solidFill>
          <a:schemeClr val="accent5">
            <a:tint val="40000"/>
            <a:alpha val="90000"/>
            <a:hueOff val="-7391752"/>
            <a:satOff val="-12816"/>
            <a:lumOff val="-1289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7391752"/>
              <a:satOff val="-12816"/>
              <a:lumOff val="-12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5128" rIns="135128" bIns="135128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/>
            <a:t>Impact: </a:t>
          </a:r>
          <a:r>
            <a:rPr lang="en-US" sz="1900" b="1" kern="1200" dirty="0" smtClean="0">
              <a:solidFill>
                <a:srgbClr val="C00000"/>
              </a:solidFill>
            </a:rPr>
            <a:t>1.5 </a:t>
          </a:r>
          <a:r>
            <a:rPr lang="en-US" sz="1900" b="1" kern="1200" dirty="0" err="1" smtClean="0">
              <a:solidFill>
                <a:srgbClr val="C00000"/>
              </a:solidFill>
            </a:rPr>
            <a:t>lakh</a:t>
          </a:r>
          <a:r>
            <a:rPr lang="en-US" sz="1900" b="1" kern="1200" dirty="0" smtClean="0">
              <a:solidFill>
                <a:srgbClr val="C00000"/>
              </a:solidFill>
            </a:rPr>
            <a:t> readers</a:t>
          </a:r>
          <a:endParaRPr lang="en-IN" sz="1900" b="1" kern="1200" dirty="0">
            <a:solidFill>
              <a:srgbClr val="C00000"/>
            </a:solidFill>
          </a:endParaRPr>
        </a:p>
      </dsp:txBody>
      <dsp:txXfrm>
        <a:off x="4566111" y="2230587"/>
        <a:ext cx="1605657" cy="1022607"/>
      </dsp:txXfrm>
    </dsp:sp>
    <dsp:sp modelId="{733ED446-0EC5-4311-9844-FFD88A88C209}">
      <dsp:nvSpPr>
        <dsp:cNvPr id="0" name=""/>
        <dsp:cNvSpPr/>
      </dsp:nvSpPr>
      <dsp:spPr>
        <a:xfrm>
          <a:off x="3212372" y="658780"/>
          <a:ext cx="1364824" cy="984763"/>
        </a:xfrm>
        <a:prstGeom prst="ellipse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err="1" smtClean="0"/>
            <a:t>Samwad</a:t>
          </a:r>
          <a:endParaRPr lang="en-IN" sz="1900" b="1" kern="1200" dirty="0"/>
        </a:p>
      </dsp:txBody>
      <dsp:txXfrm>
        <a:off x="3412246" y="802995"/>
        <a:ext cx="965076" cy="6963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3#1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3C4708-1BD9-4B26-80F6-A8297D9C4B3B}" type="datetimeFigureOut">
              <a:rPr lang="en-US" smtClean="0"/>
              <a:pPr/>
              <a:t>09/02/17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F7746F-7008-457E-96D1-9CE5BF92E3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476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EAF9-9E58-4CC8-A6FF-6DD8A58DEEA4}" type="datetimeFigureOut">
              <a:rPr lang="en-US" smtClean="0"/>
              <a:pPr/>
              <a:t>09/02/17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563381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EAF9-9E58-4CC8-A6FF-6DD8A58DEEA4}" type="datetimeFigureOut">
              <a:rPr lang="en-US" smtClean="0"/>
              <a:pPr/>
              <a:t>09/02/17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598813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EAF9-9E58-4CC8-A6FF-6DD8A58DEEA4}" type="datetimeFigureOut">
              <a:rPr lang="en-US" smtClean="0"/>
              <a:pPr/>
              <a:t>09/02/17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584212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600">
                <a:latin typeface="Constantia" pitchFamily="18" charset="0"/>
              </a:defRPr>
            </a:lvl1pPr>
            <a:lvl2pPr>
              <a:defRPr sz="2600">
                <a:latin typeface="Constantia" pitchFamily="18" charset="0"/>
              </a:defRPr>
            </a:lvl2pPr>
            <a:lvl3pPr>
              <a:defRPr sz="2600">
                <a:latin typeface="Constantia" pitchFamily="18" charset="0"/>
              </a:defRPr>
            </a:lvl3pPr>
            <a:lvl4pPr>
              <a:defRPr sz="2600">
                <a:latin typeface="Constantia" pitchFamily="18" charset="0"/>
              </a:defRPr>
            </a:lvl4pPr>
            <a:lvl5pPr>
              <a:defRPr sz="2600">
                <a:latin typeface="Constantia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EAF9-9E58-4CC8-A6FF-6DD8A58DEEA4}" type="datetimeFigureOut">
              <a:rPr lang="en-US" smtClean="0"/>
              <a:pPr/>
              <a:t>09/02/17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968546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EAF9-9E58-4CC8-A6FF-6DD8A58DEEA4}" type="datetimeFigureOut">
              <a:rPr lang="en-US" smtClean="0"/>
              <a:pPr/>
              <a:t>09/02/17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104150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EAF9-9E58-4CC8-A6FF-6DD8A58DEEA4}" type="datetimeFigureOut">
              <a:rPr lang="en-US" smtClean="0"/>
              <a:pPr/>
              <a:t>09/02/17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584111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EAF9-9E58-4CC8-A6FF-6DD8A58DEEA4}" type="datetimeFigureOut">
              <a:rPr lang="en-US" smtClean="0"/>
              <a:pPr/>
              <a:t>09/02/17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671963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EAF9-9E58-4CC8-A6FF-6DD8A58DEEA4}" type="datetimeFigureOut">
              <a:rPr lang="en-US" smtClean="0"/>
              <a:pPr/>
              <a:t>09/02/17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076063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EAF9-9E58-4CC8-A6FF-6DD8A58DEEA4}" type="datetimeFigureOut">
              <a:rPr lang="en-US" smtClean="0"/>
              <a:pPr/>
              <a:t>09/02/17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322717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EAF9-9E58-4CC8-A6FF-6DD8A58DEEA4}" type="datetimeFigureOut">
              <a:rPr lang="en-US" smtClean="0"/>
              <a:pPr/>
              <a:t>09/02/17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942392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BEAF9-9E58-4CC8-A6FF-6DD8A58DEEA4}" type="datetimeFigureOut">
              <a:rPr lang="en-US" smtClean="0"/>
              <a:pPr/>
              <a:t>09/02/17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107796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email">
            <a:alphaModFix amt="1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eaLnBrk="1" latinLnBrk="0" hangingPunct="1"/>
            <a:fld id="{74CBEAF9-9E58-4CC8-A6FF-6DD8A58DEEA4}" type="datetimeFigureOut">
              <a:rPr lang="en-US" smtClean="0"/>
              <a:pPr algn="l" eaLnBrk="1" latinLnBrk="0" hangingPunct="1"/>
              <a:t>09/02/17</a:t>
            </a:fld>
            <a:endParaRPr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eaLnBrk="1" latinLnBrk="0" hangingPunct="1"/>
            <a:endParaRPr kumimoji="0"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5C064-DD44-4CAC-873E-2D1F54821676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488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diagramData" Target="../diagrams/data4.xml"/><Relationship Id="rId5" Type="http://schemas.openxmlformats.org/officeDocument/2006/relationships/diagramLayout" Target="../diagrams/layout4.xml"/><Relationship Id="rId6" Type="http://schemas.openxmlformats.org/officeDocument/2006/relationships/diagramQuickStyle" Target="../diagrams/quickStyle4.xml"/><Relationship Id="rId7" Type="http://schemas.openxmlformats.org/officeDocument/2006/relationships/diagramColors" Target="../diagrams/colors4.xml"/><Relationship Id="rId8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5" Type="http://schemas.openxmlformats.org/officeDocument/2006/relationships/diagramData" Target="../diagrams/data5.xml"/><Relationship Id="rId6" Type="http://schemas.openxmlformats.org/officeDocument/2006/relationships/diagramLayout" Target="../diagrams/layout5.xml"/><Relationship Id="rId7" Type="http://schemas.openxmlformats.org/officeDocument/2006/relationships/diagramQuickStyle" Target="../diagrams/quickStyle5.xml"/><Relationship Id="rId8" Type="http://schemas.openxmlformats.org/officeDocument/2006/relationships/diagramColors" Target="../diagrams/colors5.xml"/><Relationship Id="rId9" Type="http://schemas.microsoft.com/office/2007/relationships/diagramDrawing" Target="../diagrams/drawing5.xml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5" Type="http://schemas.openxmlformats.org/officeDocument/2006/relationships/image" Target="../media/image26.jpeg"/><Relationship Id="rId6" Type="http://schemas.openxmlformats.org/officeDocument/2006/relationships/diagramData" Target="../diagrams/data6.xml"/><Relationship Id="rId7" Type="http://schemas.openxmlformats.org/officeDocument/2006/relationships/diagramLayout" Target="../diagrams/layout6.xml"/><Relationship Id="rId8" Type="http://schemas.openxmlformats.org/officeDocument/2006/relationships/diagramQuickStyle" Target="../diagrams/quickStyle6.xml"/><Relationship Id="rId9" Type="http://schemas.openxmlformats.org/officeDocument/2006/relationships/diagramColors" Target="../diagrams/colors6.xml"/><Relationship Id="rId10" Type="http://schemas.microsoft.com/office/2007/relationships/diagramDrawing" Target="../diagrams/drawing6.xml"/><Relationship Id="rId11" Type="http://schemas.openxmlformats.org/officeDocument/2006/relationships/comments" Target="../comments/comment1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diagramData" Target="../diagrams/data7.xml"/><Relationship Id="rId5" Type="http://schemas.openxmlformats.org/officeDocument/2006/relationships/diagramLayout" Target="../diagrams/layout7.xml"/><Relationship Id="rId6" Type="http://schemas.openxmlformats.org/officeDocument/2006/relationships/diagramQuickStyle" Target="../diagrams/quickStyle7.xml"/><Relationship Id="rId7" Type="http://schemas.openxmlformats.org/officeDocument/2006/relationships/diagramColors" Target="../diagrams/colors7.xml"/><Relationship Id="rId8" Type="http://schemas.microsoft.com/office/2007/relationships/diagramDrawing" Target="../diagrams/drawing7.xml"/><Relationship Id="rId9" Type="http://schemas.openxmlformats.org/officeDocument/2006/relationships/comments" Target="../comments/comment2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32.jpeg"/><Relationship Id="rId5" Type="http://schemas.openxmlformats.org/officeDocument/2006/relationships/image" Target="../media/image33.jpeg"/><Relationship Id="rId6" Type="http://schemas.openxmlformats.org/officeDocument/2006/relationships/diagramData" Target="../diagrams/data8.xml"/><Relationship Id="rId7" Type="http://schemas.openxmlformats.org/officeDocument/2006/relationships/diagramLayout" Target="../diagrams/layout8.xml"/><Relationship Id="rId8" Type="http://schemas.openxmlformats.org/officeDocument/2006/relationships/diagramQuickStyle" Target="../diagrams/quickStyle8.xml"/><Relationship Id="rId9" Type="http://schemas.openxmlformats.org/officeDocument/2006/relationships/diagramColors" Target="../diagrams/colors8.xml"/><Relationship Id="rId10" Type="http://schemas.microsoft.com/office/2007/relationships/diagramDrawing" Target="../diagrams/drawing8.xml"/><Relationship Id="rId11" Type="http://schemas.openxmlformats.org/officeDocument/2006/relationships/comments" Target="../comments/comment3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diagramQuickStyle" Target="../diagrams/quickStyle10.xml"/><Relationship Id="rId12" Type="http://schemas.openxmlformats.org/officeDocument/2006/relationships/diagramColors" Target="../diagrams/colors10.xml"/><Relationship Id="rId13" Type="http://schemas.microsoft.com/office/2007/relationships/diagramDrawing" Target="../diagrams/drawing10.xml"/><Relationship Id="rId14" Type="http://schemas.openxmlformats.org/officeDocument/2006/relationships/comments" Target="../comments/comment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9.xml"/><Relationship Id="rId3" Type="http://schemas.openxmlformats.org/officeDocument/2006/relationships/diagramLayout" Target="../diagrams/layout9.xml"/><Relationship Id="rId4" Type="http://schemas.openxmlformats.org/officeDocument/2006/relationships/diagramQuickStyle" Target="../diagrams/quickStyle9.xml"/><Relationship Id="rId5" Type="http://schemas.openxmlformats.org/officeDocument/2006/relationships/diagramColors" Target="../diagrams/colors9.xml"/><Relationship Id="rId6" Type="http://schemas.microsoft.com/office/2007/relationships/diagramDrawing" Target="../diagrams/drawing9.xml"/><Relationship Id="rId7" Type="http://schemas.openxmlformats.org/officeDocument/2006/relationships/image" Target="../media/image34.png"/><Relationship Id="rId8" Type="http://schemas.openxmlformats.org/officeDocument/2006/relationships/image" Target="../media/image35.jpeg"/><Relationship Id="rId9" Type="http://schemas.openxmlformats.org/officeDocument/2006/relationships/diagramData" Target="../diagrams/data10.xml"/><Relationship Id="rId10" Type="http://schemas.openxmlformats.org/officeDocument/2006/relationships/diagramLayout" Target="../diagrams/layout10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4" Type="http://schemas.openxmlformats.org/officeDocument/2006/relationships/video" Target="../media/media3.mp4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comments" Target="../comments/comment5.xml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11.xml"/><Relationship Id="rId12" Type="http://schemas.microsoft.com/office/2007/relationships/diagramDrawing" Target="../diagrams/drawing11.xml"/><Relationship Id="rId13" Type="http://schemas.openxmlformats.org/officeDocument/2006/relationships/diagramData" Target="../diagrams/data12.xml"/><Relationship Id="rId14" Type="http://schemas.openxmlformats.org/officeDocument/2006/relationships/diagramLayout" Target="../diagrams/layout12.xml"/><Relationship Id="rId15" Type="http://schemas.openxmlformats.org/officeDocument/2006/relationships/diagramQuickStyle" Target="../diagrams/quickStyle12.xml"/><Relationship Id="rId16" Type="http://schemas.openxmlformats.org/officeDocument/2006/relationships/diagramColors" Target="../diagrams/colors12.xml"/><Relationship Id="rId17" Type="http://schemas.microsoft.com/office/2007/relationships/diagramDrawing" Target="../diagrams/drawing12.xml"/><Relationship Id="rId18" Type="http://schemas.openxmlformats.org/officeDocument/2006/relationships/image" Target="../media/image45.jpeg"/><Relationship Id="rId19" Type="http://schemas.openxmlformats.org/officeDocument/2006/relationships/image" Target="../media/image46.png"/><Relationship Id="rId1" Type="http://schemas.microsoft.com/office/2007/relationships/media" Target="../media/media4.mp4"/><Relationship Id="rId2" Type="http://schemas.openxmlformats.org/officeDocument/2006/relationships/video" Target="../media/media4.mp4"/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8.png"/><Relationship Id="rId5" Type="http://schemas.openxmlformats.org/officeDocument/2006/relationships/image" Target="../media/image39.jpeg"/><Relationship Id="rId6" Type="http://schemas.openxmlformats.org/officeDocument/2006/relationships/image" Target="../media/image40.png"/><Relationship Id="rId7" Type="http://schemas.openxmlformats.org/officeDocument/2006/relationships/image" Target="../media/image41.jpeg"/><Relationship Id="rId8" Type="http://schemas.openxmlformats.org/officeDocument/2006/relationships/diagramData" Target="../diagrams/data11.xml"/><Relationship Id="rId9" Type="http://schemas.openxmlformats.org/officeDocument/2006/relationships/diagramLayout" Target="../diagrams/layout11.xml"/><Relationship Id="rId10" Type="http://schemas.openxmlformats.org/officeDocument/2006/relationships/diagramQuickStyle" Target="../diagrams/quickStyl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1.png"/><Relationship Id="rId12" Type="http://schemas.openxmlformats.org/officeDocument/2006/relationships/image" Target="../media/image52.png"/><Relationship Id="rId13" Type="http://schemas.openxmlformats.org/officeDocument/2006/relationships/diagramData" Target="../diagrams/data14.xml"/><Relationship Id="rId14" Type="http://schemas.openxmlformats.org/officeDocument/2006/relationships/diagramLayout" Target="../diagrams/layout14.xml"/><Relationship Id="rId15" Type="http://schemas.openxmlformats.org/officeDocument/2006/relationships/diagramQuickStyle" Target="../diagrams/quickStyle14.xml"/><Relationship Id="rId16" Type="http://schemas.openxmlformats.org/officeDocument/2006/relationships/diagramColors" Target="../diagrams/colors14.xml"/><Relationship Id="rId17" Type="http://schemas.microsoft.com/office/2007/relationships/diagramDrawing" Target="../diagrams/drawing14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jpeg"/><Relationship Id="rId3" Type="http://schemas.openxmlformats.org/officeDocument/2006/relationships/diagramData" Target="../diagrams/data13.xml"/><Relationship Id="rId4" Type="http://schemas.openxmlformats.org/officeDocument/2006/relationships/diagramLayout" Target="../diagrams/layout13.xml"/><Relationship Id="rId5" Type="http://schemas.openxmlformats.org/officeDocument/2006/relationships/diagramQuickStyle" Target="../diagrams/quickStyle13.xml"/><Relationship Id="rId6" Type="http://schemas.openxmlformats.org/officeDocument/2006/relationships/diagramColors" Target="../diagrams/colors13.xml"/><Relationship Id="rId7" Type="http://schemas.microsoft.com/office/2007/relationships/diagramDrawing" Target="../diagrams/drawing13.xml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4" Type="http://schemas.openxmlformats.org/officeDocument/2006/relationships/image" Target="../media/image56.jpeg"/><Relationship Id="rId5" Type="http://schemas.openxmlformats.org/officeDocument/2006/relationships/image" Target="../media/image57.jpeg"/><Relationship Id="rId6" Type="http://schemas.openxmlformats.org/officeDocument/2006/relationships/image" Target="../media/image58.jpeg"/><Relationship Id="rId7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4" Type="http://schemas.openxmlformats.org/officeDocument/2006/relationships/diagramQuickStyle" Target="../diagrams/quickStyle15.xml"/><Relationship Id="rId5" Type="http://schemas.openxmlformats.org/officeDocument/2006/relationships/diagramColors" Target="../diagrams/colors15.xml"/><Relationship Id="rId6" Type="http://schemas.microsoft.com/office/2007/relationships/diagramDrawing" Target="../diagrams/drawing1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4" Type="http://schemas.openxmlformats.org/officeDocument/2006/relationships/image" Target="../media/image72.jpeg"/><Relationship Id="rId5" Type="http://schemas.openxmlformats.org/officeDocument/2006/relationships/image" Target="../media/image73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4" Type="http://schemas.openxmlformats.org/officeDocument/2006/relationships/image" Target="../media/image76.jpeg"/><Relationship Id="rId5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4" Type="http://schemas.openxmlformats.org/officeDocument/2006/relationships/diagramQuickStyle" Target="../diagrams/quickStyle16.xml"/><Relationship Id="rId5" Type="http://schemas.openxmlformats.org/officeDocument/2006/relationships/diagramColors" Target="../diagrams/colors16.xml"/><Relationship Id="rId6" Type="http://schemas.microsoft.com/office/2007/relationships/diagramDrawing" Target="../diagrams/drawing1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4" Type="http://schemas.openxmlformats.org/officeDocument/2006/relationships/diagramData" Target="../diagrams/data17.xml"/><Relationship Id="rId5" Type="http://schemas.openxmlformats.org/officeDocument/2006/relationships/diagramLayout" Target="../diagrams/layout17.xml"/><Relationship Id="rId6" Type="http://schemas.openxmlformats.org/officeDocument/2006/relationships/diagramQuickStyle" Target="../diagrams/quickStyle17.xml"/><Relationship Id="rId7" Type="http://schemas.openxmlformats.org/officeDocument/2006/relationships/diagramColors" Target="../diagrams/colors17.xml"/><Relationship Id="rId8" Type="http://schemas.microsoft.com/office/2007/relationships/diagramDrawing" Target="../diagrams/drawing17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4" Type="http://schemas.openxmlformats.org/officeDocument/2006/relationships/diagramData" Target="../diagrams/data18.xml"/><Relationship Id="rId5" Type="http://schemas.openxmlformats.org/officeDocument/2006/relationships/diagramLayout" Target="../diagrams/layout18.xml"/><Relationship Id="rId6" Type="http://schemas.openxmlformats.org/officeDocument/2006/relationships/diagramQuickStyle" Target="../diagrams/quickStyle18.xml"/><Relationship Id="rId7" Type="http://schemas.openxmlformats.org/officeDocument/2006/relationships/diagramColors" Target="../diagrams/colors18.xml"/><Relationship Id="rId8" Type="http://schemas.microsoft.com/office/2007/relationships/diagramDrawing" Target="../diagrams/drawing18.xml"/><Relationship Id="rId9" Type="http://schemas.openxmlformats.org/officeDocument/2006/relationships/comments" Target="../comments/comment6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4" Type="http://schemas.openxmlformats.org/officeDocument/2006/relationships/diagramData" Target="../diagrams/data19.xml"/><Relationship Id="rId5" Type="http://schemas.openxmlformats.org/officeDocument/2006/relationships/diagramLayout" Target="../diagrams/layout19.xml"/><Relationship Id="rId6" Type="http://schemas.openxmlformats.org/officeDocument/2006/relationships/diagramQuickStyle" Target="../diagrams/quickStyle19.xml"/><Relationship Id="rId7" Type="http://schemas.openxmlformats.org/officeDocument/2006/relationships/diagramColors" Target="../diagrams/colors19.xml"/><Relationship Id="rId8" Type="http://schemas.microsoft.com/office/2007/relationships/diagramDrawing" Target="../diagrams/drawing19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4" Type="http://schemas.openxmlformats.org/officeDocument/2006/relationships/image" Target="../media/image96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4" Type="http://schemas.openxmlformats.org/officeDocument/2006/relationships/image" Target="../media/image99.jpeg"/><Relationship Id="rId5" Type="http://schemas.openxmlformats.org/officeDocument/2006/relationships/image" Target="../media/image100.jpeg"/><Relationship Id="rId6" Type="http://schemas.openxmlformats.org/officeDocument/2006/relationships/image" Target="../media/image10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image" Target="../media/image104.jpeg"/><Relationship Id="rId5" Type="http://schemas.openxmlformats.org/officeDocument/2006/relationships/image" Target="../media/image105.jpeg"/><Relationship Id="rId6" Type="http://schemas.openxmlformats.org/officeDocument/2006/relationships/image" Target="../media/image106.jpeg"/><Relationship Id="rId7" Type="http://schemas.openxmlformats.org/officeDocument/2006/relationships/image" Target="../media/image107.jpeg"/><Relationship Id="rId8" Type="http://schemas.openxmlformats.org/officeDocument/2006/relationships/image" Target="../media/image108.jpeg"/><Relationship Id="rId9" Type="http://schemas.openxmlformats.org/officeDocument/2006/relationships/image" Target="../media/image10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diagramData" Target="../diagrams/data3.xml"/><Relationship Id="rId5" Type="http://schemas.openxmlformats.org/officeDocument/2006/relationships/diagramLayout" Target="../diagrams/layout3.xml"/><Relationship Id="rId6" Type="http://schemas.openxmlformats.org/officeDocument/2006/relationships/diagramQuickStyle" Target="../diagrams/quickStyle3.xml"/><Relationship Id="rId7" Type="http://schemas.openxmlformats.org/officeDocument/2006/relationships/diagramColors" Target="../diagrams/colors3.xml"/><Relationship Id="rId8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alphaModFix amt="96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91622"/>
            <a:ext cx="9144000" cy="60732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67370"/>
            <a:ext cx="9144000" cy="6096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7504" y="2780928"/>
            <a:ext cx="2051720" cy="387828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 smtClean="0"/>
              <a:t>Raktsha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 smtClean="0"/>
              <a:t>Diary Entry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 smtClean="0"/>
              <a:t>Jingle Making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 smtClean="0"/>
              <a:t>Spin a Yarn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 smtClean="0"/>
              <a:t>Health Quiz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 smtClean="0"/>
              <a:t>Drop of Blood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 smtClean="0"/>
              <a:t>Word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 smtClean="0"/>
              <a:t>Group Discussion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 smtClean="0"/>
              <a:t>Radio Show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 smtClean="0"/>
              <a:t>Just a Minute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 smtClean="0"/>
              <a:t>Skit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 smtClean="0"/>
              <a:t>Role-play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 smtClean="0"/>
              <a:t>ADZAP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826804922"/>
              </p:ext>
            </p:extLst>
          </p:nvPr>
        </p:nvGraphicFramePr>
        <p:xfrm>
          <a:off x="1377311" y="1302960"/>
          <a:ext cx="6984776" cy="1641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Rectangle 7"/>
          <p:cNvSpPr/>
          <p:nvPr/>
        </p:nvSpPr>
        <p:spPr>
          <a:xfrm>
            <a:off x="1377311" y="-96383"/>
            <a:ext cx="646138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0"/>
                <a:solidFill>
                  <a:schemeClr val="tx1"/>
                </a:solidFill>
              </a:rPr>
              <a:t>Awareness: 14-15 years</a:t>
            </a:r>
            <a:endParaRPr lang="en-US" sz="4800" b="1" cap="none" spc="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147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Graphic spid="7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ni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52736"/>
            <a:ext cx="9144000" cy="58052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1520" y="4149080"/>
            <a:ext cx="2483768" cy="159894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/>
              <a:t>Special Assembly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/>
              <a:t>Bookmark Designing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/>
              <a:t>Spin a Yarn</a:t>
            </a: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4230408082"/>
              </p:ext>
            </p:extLst>
          </p:nvPr>
        </p:nvGraphicFramePr>
        <p:xfrm>
          <a:off x="1309459" y="1499233"/>
          <a:ext cx="6771356" cy="12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Rectangle 9"/>
          <p:cNvSpPr/>
          <p:nvPr/>
        </p:nvSpPr>
        <p:spPr>
          <a:xfrm>
            <a:off x="1307807" y="116632"/>
            <a:ext cx="652839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0"/>
                <a:solidFill>
                  <a:schemeClr val="tx1"/>
                </a:solidFill>
              </a:rPr>
              <a:t>Awareness: 16-18 years</a:t>
            </a:r>
            <a:endParaRPr lang="en-US" sz="4800" b="1" cap="none" spc="0" dirty="0">
              <a:ln w="0"/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5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8" grpId="0" animBg="1"/>
      <p:bldGraphic spid="9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95736" y="2204864"/>
            <a:ext cx="5328592" cy="2246769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7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Reaching Out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54491"/>
            <a:ext cx="9144000" cy="6096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78743"/>
            <a:ext cx="9144000" cy="60732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768" y="741127"/>
            <a:ext cx="9144000" cy="609281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536" y="743378"/>
            <a:ext cx="9144000" cy="6096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5448" y="3789040"/>
            <a:ext cx="3240360" cy="280831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Wheatgrass Juice Challenge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Salt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 smtClean="0"/>
              <a:t>GUDness</a:t>
            </a:r>
            <a:r>
              <a:rPr lang="en-IN" dirty="0" smtClean="0"/>
              <a:t> Bars on Christmas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Iron-rich </a:t>
            </a:r>
            <a:r>
              <a:rPr lang="en-IN" dirty="0" err="1" smtClean="0"/>
              <a:t>Langar</a:t>
            </a:r>
            <a:r>
              <a:rPr lang="en-IN" dirty="0" smtClean="0"/>
              <a:t> on Guru </a:t>
            </a:r>
            <a:r>
              <a:rPr lang="en-IN" dirty="0" err="1" smtClean="0"/>
              <a:t>Gobing</a:t>
            </a:r>
            <a:r>
              <a:rPr lang="en-IN" dirty="0" smtClean="0"/>
              <a:t> </a:t>
            </a:r>
            <a:r>
              <a:rPr lang="en-IN" dirty="0" err="1" smtClean="0"/>
              <a:t>Jayanti</a:t>
            </a: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Chikki Distribution on Lohri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Flyer Distribution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128097150"/>
              </p:ext>
            </p:extLst>
          </p:nvPr>
        </p:nvGraphicFramePr>
        <p:xfrm>
          <a:off x="1186331" y="673981"/>
          <a:ext cx="6771356" cy="1357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8" name="Rectangle 7"/>
          <p:cNvSpPr/>
          <p:nvPr/>
        </p:nvSpPr>
        <p:spPr>
          <a:xfrm>
            <a:off x="591974" y="-37916"/>
            <a:ext cx="796006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0"/>
                <a:solidFill>
                  <a:schemeClr val="tx1"/>
                </a:solidFill>
              </a:rPr>
              <a:t>Reaching Out: Community</a:t>
            </a:r>
            <a:endParaRPr lang="en-US" sz="4800" b="1" cap="none" spc="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502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Graphic spid="7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91622"/>
            <a:ext cx="9144000" cy="60732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67373"/>
            <a:ext cx="9144000" cy="6096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4727" y="2492896"/>
            <a:ext cx="2952328" cy="158417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Anaemia Free Children’s Day: Audio Visual Demo and Banana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Workshop with TOI NIE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137849481"/>
              </p:ext>
            </p:extLst>
          </p:nvPr>
        </p:nvGraphicFramePr>
        <p:xfrm>
          <a:off x="1403648" y="5301208"/>
          <a:ext cx="6984776" cy="14852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Rectangle 6"/>
          <p:cNvSpPr/>
          <p:nvPr/>
        </p:nvSpPr>
        <p:spPr>
          <a:xfrm>
            <a:off x="1343237" y="5715"/>
            <a:ext cx="645753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0"/>
                <a:solidFill>
                  <a:schemeClr val="tx1"/>
                </a:solidFill>
              </a:rPr>
              <a:t>Reaching Out: School</a:t>
            </a:r>
            <a:endParaRPr lang="en-US" sz="4800" b="1" cap="none" spc="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120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Graphic spid="5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95736" y="2204864"/>
            <a:ext cx="5328592" cy="2246769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7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Garnering Support</a:t>
            </a:r>
          </a:p>
        </p:txBody>
      </p:sp>
    </p:spTree>
    <p:extLst>
      <p:ext uri="{BB962C8B-B14F-4D97-AF65-F5344CB8AC3E}">
        <p14:creationId xmlns:p14="http://schemas.microsoft.com/office/powerpoint/2010/main" val="2820474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144"/>
            <a:ext cx="9144000" cy="609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5" y="761999"/>
            <a:ext cx="9144000" cy="609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153" y="766531"/>
            <a:ext cx="9144000" cy="6096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2445" y="3140968"/>
            <a:ext cx="2771800" cy="259228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Popeye Photo Booth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Helium balloon signatures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Banner Signature Campaign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Tree of Life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RED Day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080296738"/>
              </p:ext>
            </p:extLst>
          </p:nvPr>
        </p:nvGraphicFramePr>
        <p:xfrm>
          <a:off x="1475656" y="1556792"/>
          <a:ext cx="6771356" cy="12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8" name="Rectangle 7"/>
          <p:cNvSpPr/>
          <p:nvPr/>
        </p:nvSpPr>
        <p:spPr>
          <a:xfrm>
            <a:off x="1809613" y="-37916"/>
            <a:ext cx="552478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0"/>
                <a:solidFill>
                  <a:schemeClr val="tx1"/>
                </a:solidFill>
              </a:rPr>
              <a:t>Support: At school</a:t>
            </a:r>
            <a:endParaRPr lang="en-US" sz="4800" b="1" cap="none" spc="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599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Graphic spid="7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+mn-lt"/>
              </a:rPr>
              <a:t>Media Coverage</a:t>
            </a:r>
            <a:endParaRPr lang="en-IN" sz="3600" b="1" dirty="0">
              <a:latin typeface="+mn-lt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546487487"/>
              </p:ext>
            </p:extLst>
          </p:nvPr>
        </p:nvGraphicFramePr>
        <p:xfrm>
          <a:off x="71500" y="908720"/>
          <a:ext cx="6012668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/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576" y="4221088"/>
            <a:ext cx="3240360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C:\Users\Dhruv Khanna\Desktop\YP\Photos\AWARENESS\Samwad article - low eres\IMG-20150304-WA0026.jpg"/>
          <p:cNvPicPr/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517"/>
          <a:stretch>
            <a:fillRect/>
          </a:stretch>
        </p:blipFill>
        <p:spPr bwMode="auto">
          <a:xfrm>
            <a:off x="5004048" y="4365104"/>
            <a:ext cx="3096344" cy="223224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568455677"/>
              </p:ext>
            </p:extLst>
          </p:nvPr>
        </p:nvGraphicFramePr>
        <p:xfrm>
          <a:off x="6444207" y="1628800"/>
          <a:ext cx="2727973" cy="2320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65337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0"/>
            <a:ext cx="7886700" cy="1325563"/>
          </a:xfrm>
        </p:spPr>
        <p:txBody>
          <a:bodyPr/>
          <a:lstStyle/>
          <a:p>
            <a:r>
              <a:rPr lang="en-US" b="1" dirty="0" smtClean="0">
                <a:latin typeface="+mn-lt"/>
              </a:rPr>
              <a:t>Support: In Community</a:t>
            </a:r>
            <a:endParaRPr lang="en-IN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980728"/>
            <a:ext cx="7886700" cy="4836195"/>
          </a:xfrm>
        </p:spPr>
        <p:txBody>
          <a:bodyPr/>
          <a:lstStyle/>
          <a:p>
            <a:pPr>
              <a:buNone/>
            </a:pPr>
            <a:r>
              <a:rPr lang="en-US" sz="2200" dirty="0" smtClean="0"/>
              <a:t>The team met various luminaries well respected in their fields:</a:t>
            </a:r>
          </a:p>
          <a:p>
            <a:r>
              <a:rPr lang="en-US" sz="1800" dirty="0" err="1" smtClean="0"/>
              <a:t>Arnab</a:t>
            </a:r>
            <a:r>
              <a:rPr lang="en-US" sz="1800" dirty="0" smtClean="0"/>
              <a:t> </a:t>
            </a:r>
            <a:r>
              <a:rPr lang="en-US" sz="1800" dirty="0" err="1" smtClean="0"/>
              <a:t>Goswami</a:t>
            </a:r>
            <a:endParaRPr lang="en-US" sz="1800" dirty="0" smtClean="0"/>
          </a:p>
          <a:p>
            <a:r>
              <a:rPr lang="en-US" sz="1800" dirty="0" err="1" smtClean="0"/>
              <a:t>Rahul</a:t>
            </a:r>
            <a:r>
              <a:rPr lang="en-US" sz="1800" dirty="0" smtClean="0"/>
              <a:t> </a:t>
            </a:r>
            <a:r>
              <a:rPr lang="en-US" sz="1800" dirty="0" err="1" smtClean="0"/>
              <a:t>Kanwal</a:t>
            </a:r>
            <a:endParaRPr lang="en-US" sz="1800" dirty="0" smtClean="0"/>
          </a:p>
          <a:p>
            <a:r>
              <a:rPr lang="en-US" sz="1800" dirty="0" err="1" smtClean="0"/>
              <a:t>Barkha</a:t>
            </a:r>
            <a:r>
              <a:rPr lang="en-US" sz="1800" dirty="0" smtClean="0"/>
              <a:t> </a:t>
            </a:r>
            <a:r>
              <a:rPr lang="en-US" sz="1800" dirty="0" err="1" smtClean="0"/>
              <a:t>Dutt</a:t>
            </a:r>
            <a:endParaRPr lang="en-US" sz="1800" dirty="0" smtClean="0"/>
          </a:p>
          <a:p>
            <a:r>
              <a:rPr lang="en-US" sz="1800" dirty="0" smtClean="0"/>
              <a:t>Mark Tully</a:t>
            </a:r>
          </a:p>
          <a:p>
            <a:r>
              <a:rPr lang="en-US" sz="1800" dirty="0" smtClean="0"/>
              <a:t>Mathew </a:t>
            </a:r>
            <a:r>
              <a:rPr lang="en-US" sz="1800" dirty="0" err="1" smtClean="0"/>
              <a:t>Amroriwala</a:t>
            </a:r>
            <a:endParaRPr lang="en-US" sz="1800" dirty="0" smtClean="0"/>
          </a:p>
          <a:p>
            <a:r>
              <a:rPr lang="en-US" sz="1800" dirty="0" err="1" smtClean="0"/>
              <a:t>Rakshanda</a:t>
            </a:r>
            <a:r>
              <a:rPr lang="en-US" sz="1800" dirty="0" smtClean="0"/>
              <a:t> </a:t>
            </a:r>
            <a:r>
              <a:rPr lang="en-US" sz="1800" dirty="0" err="1" smtClean="0"/>
              <a:t>Jalil</a:t>
            </a:r>
            <a:r>
              <a:rPr lang="en-US" sz="1800" dirty="0" smtClean="0"/>
              <a:t> and many more</a:t>
            </a:r>
          </a:p>
          <a:p>
            <a:pPr>
              <a:buNone/>
            </a:pPr>
            <a:r>
              <a:rPr lang="en-US" sz="2000" b="1" dirty="0" smtClean="0">
                <a:solidFill>
                  <a:srgbClr val="C00000"/>
                </a:solidFill>
              </a:rPr>
              <a:t>Blessings received: 150 </a:t>
            </a:r>
            <a:endParaRPr lang="en-IN" sz="2000" b="1" dirty="0">
              <a:solidFill>
                <a:srgbClr val="C00000"/>
              </a:solidFill>
            </a:endParaRPr>
          </a:p>
        </p:txBody>
      </p:sp>
      <p:pic>
        <p:nvPicPr>
          <p:cNvPr id="6" name="support 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5536" y="4077072"/>
            <a:ext cx="4170795" cy="23460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support 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82355" y="4077072"/>
            <a:ext cx="4170795" cy="23460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6553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304" y="256084"/>
            <a:ext cx="8229600" cy="980728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+mn-lt"/>
              </a:rPr>
              <a:t>Social Media</a:t>
            </a:r>
            <a:endParaRPr lang="en-IN" sz="4000" b="1" dirty="0">
              <a:latin typeface="+mn-lt"/>
            </a:endParaRPr>
          </a:p>
        </p:txBody>
      </p:sp>
      <p:sp>
        <p:nvSpPr>
          <p:cNvPr id="10242" name="AutoShape 2" descr="data:image/jpeg;base64,/9j/4AAQSkZJRgABAQAAAQABAAD/2wCEAAkGBw8PDw8UDw8UDw8UFBQPDxQUFA8PFBQUFBQWFhUUFBQYHCggGBolHRQUITEhJSkrLi4uFx8zODMsNygtLisBCgoKDg0OGxAQGywlICQsLCwvLywtLCwsLCwsLCwsLCwsLCwsLCwsLCwsLCwsLCwsLCwsLCwsLCwsLCwsLCwsLP/AABEIAIoBbgMBIgACEQEDEQH/xAAcAAACAwEBAQEAAAAAAAAAAAAAAQIGBwUEAwj/xABNEAABBAEABQYJBQwJBQEAAAABAAIDEQQFBhIhMQcTQVFhcSI1cnOBkaGxshQkQlLBIyUyM1OSorPC0dLTFiY0RIKDhJPwF1Riw+EV/8QAGQEBAQEBAQEAAAAAAAAAAAAAAAECAwQF/8QAJxEAAwACAQIFBAMAAAAAAAAAAAECAxExEiEEEzJBUSJhcYEUM8H/2gAMAwEAAhEDEQA/APipBJSC+ueEE0BNAJCaFAJJSSVBEpFSKRQESolSKiUBEqJUiolUhEqJUiolARKiVIqJVBEqJUiolARKRUiooCKSkkqCKE0kIJCEIUSE0kAIQhACE0IAQhNAJNCEAITQgBCaEAITpFIBUhNFIDrhSCiFILBRppJoAQhCgBIppIBJFMpKgiUipFRKEIlRKkVEqgiVAqRUSgIlRKkVEqgiVEqRUSgEVEqRUUAkkykqBJJpIBITSQAhCEAIQhACaEIAQhNACE0IAQmmgEhNNQCRSkikAqRSdJ0gOmmFEKSyUkhJNANCS9GjsN080cTPwnuDR2dJJ7AAT6FOAeclC1/ROgsbFaBHGC/pkcA55PXfR3DcumvK/FL2R2WH5ZhiRVl5Qv7cfNR/tKslemK6kmcqWnoRUSpFRK0ZIlRKkVEqgiVEqRUSgIlRKkVEqgiVEqRUSgIlIpr36v4bJ8vHikvYe8MdRo0eoo3pbCOckVteLqRo2P8Auweet7pJPYTXsWc8omLHDnuZFG2JgjjIaxrWDfdmguOPPN1pHSsblbZWSkmku5zBJNCASE0IBJoQgBNCEABNFJoAQtE1H1Qw8rEZNO173uc8EbZa3wXECtmj0da7GtOruFj6PynQ40bHhngurbePCHBzrK878RKrpOixPWzJE0JrucwRSdJ0gFSdJopAKkUpIQHuCkoAprIJp2oJoUkrDqGPn8fY2Qj80j7VwsOMPljaeDntYa405wBr1rUNE6q42LKJI3SF4BaNpzSN4o7g0LjmtTOn7nTHLb2d61nOsus+bHlzsim5qNjgxrQyF3ACyS9pN2StEtcDO1RxJ5XyP5zbedp1PAF9gpePFUy/qO9ptdjNM/OlyH7c0hkfQbtEMbuHAU0AdK8xVlz9BwjSceNGXiN2xtmwXbwXGiRXCuhWP/p9iflp/wA6H+WvY80Skefy6ZmxUStLPJ7iflp/zof5a42mNQJY2l2NJz1b9hwDX/4SNzj2bkWeG+Q8VIpZUSpOFHfuPA9C7ermq8+d4QIihBoyOBNnpDG/SPqC61SlbZhJvsjgFRK1TG5PsJo8N0sp6bcGD0BoHvU5uT/AdwErPJkv4gVx/kwdPJoyYqJVu101TjwI45I5XvDpOa2Xhti2ude0K+r1dK4+r2r8+c8iIBrG/jJHXstvo7T2e5dlklz1exhy09HHKRWq4fJxhtH3WSWZ3TvEbfQALHrK+83J7o5woNkYetsjif0rC5fyYN+TRkJXW1Q8YYfnWrt6zahTYrHSwPM8TRbwRUjR10Nzh1kV3Lh6o+MMPzzPeunWrhtGOlzS2bpax7lP8Yu81H9q2C1WdM6mY+ZkmaeSTe1rAxha0eD1miTx7F4MFqK2z05JdLSMZSWxHk+0bX4t/fzsl++lwtPcmwaxz8KRznDfzUmydrsY8AUew8esL2T4mG9HB4qRnSEHdd7uu91d6u+rfJ5NkMbJkvOPG7e1gAMpHWb3M9NnsC63cwtsxMuuCkIWxQ8nWjWjwmySHrdI4H9GgvjmcmuC8fc3Swu6KcJB6Q4En1hcf5UHTyaMjTXc1m1XyNHuHOVJE41HK0EAn6rh9F3Z6iaNcaGJz3Naxpc9xDWtAskncAAu6pNbRyaa7MgmtE0LyZlzQ7MmLCd/NxbNjsc8gi+wD0rvs5PdGgb43u7TLIPcQuNeJhHRYqZjqa1PSHJpiuB5iWSF3QHVKz1bne1Z5prQ8+FKY520eLXDe17frNP/AArcZpvgzUOeTUuTXxbF5cv6wr2a8eLcvyP2mrxcm/i2Ly5f1hXs128XZfkftNXgr+39/wCnpXo/RiqYC++FiPnkZHGNqR7g1o7T0nqA4nsC0yLk5ww1u1JMXUNoh0bQT0kDZ3Be/JlmOTzTDrgy2k6Vy1y1ewcCJmw6V08hqNrnsIDRW09wDRu4DvPYVTwFYtWtolS5emKkUnSa2QVIpSpFKA9CdqAKdqAnadqFp2gPRhyhksbjwa9jzXGmuBNepafojWrHy5ebibIHUXeE1gFDjvDisotWTk/Pz4ebk+xcc8Kp2/Y646aejT7Vaz9dsaCWSN0cxcxxY4tEdEjqt6slrH9ZT89yvOv968mCFb0ztkpyux0Y9Pxf/qHKc1/NXbW00v8AxPNjddcbPFWY8oWJ+Sn/ADYv41RdDaGnzHlsLRQ3vc401t8LPX2BWhnJ26vCywD2REj1ly9GScSaVM5S79jv6H1xxcqURtEkcjr2A9rQHEC6BaTvoHirDapWjNReYnil+VbXNva+ub2bo8L2tyuVry5FCf0HeOrX1GW646OB0pzbPB58xHudIdkn1gn0rT8THZDGyOMbLGANaOwfaqDrEfv5id+P8bloNreVtzK+xiF3ZxdZNaoMAsa9r5JHDaDGbO5t1tOJIAF2PQVxGcpWP9LGmA7DE73uC4PKafnzfMR/HKqkV3x4IcpsxeWk9Iueu+tWNnY0bIecD2yiQh7a8EMeDvBI4uCvWq2j242HAwCjsCSTte8Bzj6zXcAsQfwK3zCP3KLyGfCFjxEqJUouJ9TbZzdbNYW6Pha/Y5173bEbb2QTRJLnUaAA6upcLVnX52VkMhmgEZksMcxxcA4AmnAjga436FZ9K6Jx8trW5EfONadpo2ntokVfgkLx4WquBDIySLHDJGG2u25TRquBdXSuMvH06a7nRqt9uDu2slm0a3F09ExgqMzxyRjoDX76HYDtAdy1e1nGsZ/rBif6f4nLWB92vsyZFx+TR7Vd1j1xxsB4je2SSUtD9hjRuBuiXOIHQeFlWC1kfKf4w/yY/e9TBCutMuSnK2i96ta4Y+e9zGtfFKBtBr9k7TRxLXA9FjduVjtY9ya+MY/NyfCtftM8KK0iY6dLbMwwdERy6wTsLQY45H5Lm9BNNcB3bbwfQtUtZ7oE/wBYc/zb/wD0K/2rnbbX4Qxrn8lW1g19xsOZ0PNyTyNrnNjYDWki9m3HeaI4Lq6u6xQZ8bnQ7QLSBIx4Ac0nhdEgg0d4PQVjmtP9vzfPy/GVb+SH8LN8mH3yrreCVj6vcxORu9F805o9uVjTQvG57SG9jhva4dxAKz3km0c18007274mtZHfQ6Ta2j3gNr/EVp4KoXJR+LzPOs9zlyimsdL8G6S60X+1SsvlKxGSFrIpZmA0ZG82GmulgJsjt3K3ZJ8B/ku9xX56j/BHcFrw+Kb3smW3OtH6A0VpOLKhZLC7aY66sUQQaII6CCuJyi6PbNgSOrw4alYeoWA8d2yT6gvPyYn73/5sn7K6utx+9+Z5mT4Vz10ZNL2Zr1R3OfyceLovLl+Mr2a6+LsvyB8TV4uTrxdF5cvxldzSWGzIifFJew+g+ukBwJHpqvSlvWVv7ie8foqfJvoLm4/lMg8OQVCD9GPpd3u9w7Vc8nIZEx75HBrGNL3k9AAslSaAAABQG4AbgAOACoXKbpR45vGaC1jgJpHdD6JDWDrAIs/4Ve+XIO0SVDTulH5mRJM+xfgxtP0Ix+C3v6T2krwUnSdL6KSS0jyN77gAik6TpUgqTpOk6QCtO1C07QE7TtQtO0BK1ZOT8/Ph5t/2Ks2rJyfn583zcn2Lnl9DNx6kagsf1lPz3K86/wB615Y/rMfnuV51/vXl8L6mds3Bomo2O1mBEQN7y6Rx6yXED2NA9C6WmdJNxYJJnNLgyvBFWS5waBfRvI3rhcn2kGyYvNX4cRII6dhxLmu7rJHoVjyYGSscyRoexwpzTwIXHJ2yPfybn09iraN18E80UfyUt5x7Y9rnQa2jV1s71cLXIwNXcOBwdFA0PG8OJdIR2guJpdW1LcN/Siz1e5QNZpA3TeKTwBx/1jloNrLOUVxGfYNERRkHqNv3q8asafjzYgbAnaAJmcCD9YDpaf8A4uuWX0TRiH9TRUeU7DkGRHNsnmjE2Pa30HNc80T0bnCuvf1Kklw61vh38d46V8m4kQ4RMB7GNH2LWPxPTOtErFt72YQ5h2dqjs8Lo1fVfXuK3fR7w6GEjeDGwjuLQqlypf2SDz4/VSKXJ/rCyWFmPI4NmjGzHe7nGD8EN7QN1dQB66uVvJjVJEhdFaPdr5n5mNjskxHbAa+piGMkppG4naBoX09oVB/pzpL/ALof7WN/AthXwGHDd81HfXsM/cuePLMrTnZuobfZmTR67aUcabk7R6hDjk+oMUNGZ+RkaUxH5Li6USxMNtbGQA7cC0Ada2JoA4Ch2blk8x+/3+rZ8TV3x5Jrep12OdS1rb9zWrWScpx++H+TH73rWV5snR8EpuWCOR3C3sY811WQvNiydFbOtz1LRmfJhivdmmQD7nHG4Pd0W7c1t9fE+hava+UELI2hsbWsaODWgNA9AXi07pmHChdJM7sjZ9KR3Q1o/wCVxKZLeStpCZ6EVLV94/pBndrJAPQYv3FaBawzROm5Ic1uU7wnGR0koH0hJe2B+ca7gto0fnxZEbZIXiSN3AjoPUR0EdRXTxEOWn9jOKk9mOa54z4tIZW2NnbkdKw9DmvO0COvjXeCrbyS4zw3KkLSI382xh+sWbZdXWBtBXqfHjkAEkbZAOG01r67rC+jQAAAKA3ADcB3JXiOqOnQWLVbJh1Khck8gLMyj9ON3oIdR9hXS161jZiwPiY68mVpa1oO+Nrtxkd1brrrPcVR9RtONwsg85ugkAjkPHZo219dQsjucUx428dMlWlaNhlG01w6wR6wsAlgdE5zJBsPYdl7TuII4rfYpWvaHNcHNItrgQ4EHpBHEL5y40b3Bzo2OcODnNa4juJCzhzeXvsauOo4XJ3jPiwGbbS0ve+RoO47JoA121fcQvdrc4DR+Zf5F49JFD2ldW1QeUXWBjm/JYXBx2g7II3huybEd/WsAnqqulSd5Mm/uV6mTtcnni6Ly5fjK9+tU748LIex2y9rWuaeoh7SFz+T3xfF5cnxlevXHxfleQPialf2/v8A0L0fo9egtKty8eOVu4kU9v1Xj8Jv7uwheLXHQ3yzGOyLmjt8XWfrM9IHrAVI1F018myNh5qGYhrupr+DXfYe8dS1JMkvFfYkvrnuYUAmArTr5obmJ+dYPuUxJPU2Ti4enj61WF9CKVLaPLS09CpMBOk6WiCpOk6TUB50AqIKLVBO07ULTtASterR2kJcaTbhdsPotumu3HjuIpeO0Wo1vswWD+mWkPy4/wBqH+FcXJyXyve+Q7T3kucaAsnjuG4L42laiiZ4RXTfJ6MTLkheHxPMbxwc33HrHYV3xr3ngV9xP/kY3X7HAexVi0rSomuUFTXB0tJ6ey8kETTucw8WNqNncWtq/Ta9zNdNIAACVtAAb42E7us9Kr1pEp5c61ovVXyezSmkpcqTnJnBz6DLADRQutw7yvLHK5jg5jixw3tc0lrh3EbwoWla0kktGdlhxtddIRiudbJ5xjXH1iifSpy696QdwfGztbEP2iVWlFY8qPg1118nv0lpnKyQBPO6VoO0GnZa0GiL2WgC959a59+viEFJbSS7Iy3s72DrjpCEACfnGjgJQJf0j4XtXsPKFpDqgHbzcn8xVRJZeKH7GuuvksGTrrpJ/wDeObHUxkTfaQT7VxPlcvO87zjue2uc27O1tcdq+tfFC0olcIjpvk78Oumkmf3ku8pkLvbs2vS3lA0iPpRHvi/c4KrIWfKh+yL118lmn190i8UJGR9rIm3+lar+XlyzPL5pHSv4bT3FxrqHUOwL4oWpiZ4RHTfIL04OfNju2oJXxO6S0kX5Q4O9K8yarW+SFlh170k0b5WP7XRx3+jS+WXrnpGUUcjmwePNsZGfzq2h6Cq+mseVHwjXXXyNxJJJJc4m3Ekkk9ZJ3kphJMLZk9+jdMZON+InfEOJaCHN79h1tvtpdlmvekQPxkbu0xNv2UqwpBYeOXyjSprhnZztaM+cEPyXBp4tYGxD0loB9q5DRXBAUgqpU8IjbfJ19Hay5mNGI4ZQyMEkDYjdvcbO8i19MzWjNnjfHLMHRuFOHNxNsXfENscFxQpBTy53vRep8bHS70et2kGgAT7gABccTjuFbyW2T2rhBSCVKrlETa4Otn6x5eRGY5pQ9hokc3EN4NgghthcsICkAilLgNt8gAmAik6VIFJ0ik0B4LRajaLWgTtFqKLQE7RajaVoCVotRtFoCVpWlaVoB2ki0rQAki0igC0rQkgBJCSAEISVAJIQgBCEIQEIQgAJpIQo00k0AwmElIKAYUgohSCAYUgkFIIBhSCQUgoBhSCQUggGFIJBSUABSSUggBNCaFOTadqKAtEJItJAQErStJCAdotJCAaVpIQDtK0JIAtCSEAFJBSVAJJpIASQhACEFJACEIQAmkmgBNJCEGmkmEKMKQSTCgGFIJBMICQUgohSCAkFIKIUgoCQUlEKQQEwmEgpKFGEwkFIIBoQh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244" name="AutoShape 4" descr="data:image/jpeg;base64,/9j/4AAQSkZJRgABAQAAAQABAAD/2wCEAAkGBw8PDw8UDw8UDw8UFBQPDxQUFA8PFBQUFBQWFhUUFBQYHCggGBolHRQUITEhJSkrLi4uFx8zODMsNygtLisBCgoKDg0OGxAQGywlICQsLCwvLywtLCwsLCwsLCwsLCwsLCwsLCwsLCwsLCwsLCwsLCwsLCwsLCwsLCwsLCwsLP/AABEIAIoBbgMBIgACEQEDEQH/xAAcAAACAwEBAQEAAAAAAAAAAAAAAQIGBwUEAwj/xABNEAABBAEABQYJBQwJBQEAAAABAAIDEQQFBhIhMQcTQVFhcSI1cnOBkaGxshQkQlLBIyUyM1OSorPC0dLTFiY0RIKDhJPwF1Riw+EV/8QAGQEBAQEBAQEAAAAAAAAAAAAAAAECAwQF/8QAJxEAAwACAQIFBAMAAAAAAAAAAAECAxExEiEEEzJBUSJhcYEUM8H/2gAMAwEAAhEDEQA/APipBJSC+ueEE0BNAJCaFAJJSSVBEpFSKRQESolSKiUBEqJUiolUhEqJUiolARKiVIqJVBEqJUiolARKRUiooCKSkkqCKE0kIJCEIUSE0kAIQhACE0IAQhNAJNCEAITQgBCaEAITpFIBUhNFIDrhSCiFILBRppJoAQhCgBIppIBJFMpKgiUipFRKEIlRKkVEqgiVAqRUSgIlRKkVEqgiVEqRUSgEVEqRUUAkkykqBJJpIBITSQAhCEAIQhACaEIAQhNACE0IAQmmgEhNNQCRSkikAqRSdJ0gOmmFEKSyUkhJNANCS9GjsN080cTPwnuDR2dJJ7AAT6FOAeclC1/ROgsbFaBHGC/pkcA55PXfR3DcumvK/FL2R2WH5ZhiRVl5Qv7cfNR/tKslemK6kmcqWnoRUSpFRK0ZIlRKkVEqgiVEqRUSgIlRKkVEqgiVEqRUSgIlIpr36v4bJ8vHikvYe8MdRo0eoo3pbCOckVteLqRo2P8Auweet7pJPYTXsWc8omLHDnuZFG2JgjjIaxrWDfdmguOPPN1pHSsblbZWSkmku5zBJNCASE0IBJoQgBNCEABNFJoAQtE1H1Qw8rEZNO173uc8EbZa3wXECtmj0da7GtOruFj6PynQ40bHhngurbePCHBzrK878RKrpOixPWzJE0JrucwRSdJ0gFSdJopAKkUpIQHuCkoAprIJp2oJoUkrDqGPn8fY2Qj80j7VwsOMPljaeDntYa405wBr1rUNE6q42LKJI3SF4BaNpzSN4o7g0LjmtTOn7nTHLb2d61nOsus+bHlzsim5qNjgxrQyF3ACyS9pN2StEtcDO1RxJ5XyP5zbedp1PAF9gpePFUy/qO9ptdjNM/OlyH7c0hkfQbtEMbuHAU0AdK8xVlz9BwjSceNGXiN2xtmwXbwXGiRXCuhWP/p9iflp/wA6H+WvY80Skefy6ZmxUStLPJ7iflp/zof5a42mNQJY2l2NJz1b9hwDX/4SNzj2bkWeG+Q8VIpZUSpOFHfuPA9C7ermq8+d4QIihBoyOBNnpDG/SPqC61SlbZhJvsjgFRK1TG5PsJo8N0sp6bcGD0BoHvU5uT/AdwErPJkv4gVx/kwdPJoyYqJVu101TjwI45I5XvDpOa2Xhti2ude0K+r1dK4+r2r8+c8iIBrG/jJHXstvo7T2e5dlklz1exhy09HHKRWq4fJxhtH3WSWZ3TvEbfQALHrK+83J7o5woNkYetsjif0rC5fyYN+TRkJXW1Q8YYfnWrt6zahTYrHSwPM8TRbwRUjR10Nzh1kV3Lh6o+MMPzzPeunWrhtGOlzS2bpax7lP8Yu81H9q2C1WdM6mY+ZkmaeSTe1rAxha0eD1miTx7F4MFqK2z05JdLSMZSWxHk+0bX4t/fzsl++lwtPcmwaxz8KRznDfzUmydrsY8AUew8esL2T4mG9HB4qRnSEHdd7uu91d6u+rfJ5NkMbJkvOPG7e1gAMpHWb3M9NnsC63cwtsxMuuCkIWxQ8nWjWjwmySHrdI4H9GgvjmcmuC8fc3Swu6KcJB6Q4En1hcf5UHTyaMjTXc1m1XyNHuHOVJE41HK0EAn6rh9F3Z6iaNcaGJz3Naxpc9xDWtAskncAAu6pNbRyaa7MgmtE0LyZlzQ7MmLCd/NxbNjsc8gi+wD0rvs5PdGgb43u7TLIPcQuNeJhHRYqZjqa1PSHJpiuB5iWSF3QHVKz1bne1Z5prQ8+FKY520eLXDe17frNP/AArcZpvgzUOeTUuTXxbF5cv6wr2a8eLcvyP2mrxcm/i2Ly5f1hXs128XZfkftNXgr+39/wCnpXo/RiqYC++FiPnkZHGNqR7g1o7T0nqA4nsC0yLk5ww1u1JMXUNoh0bQT0kDZ3Be/JlmOTzTDrgy2k6Vy1y1ewcCJmw6V08hqNrnsIDRW09wDRu4DvPYVTwFYtWtolS5emKkUnSa2QVIpSpFKA9CdqAKdqAnadqFp2gPRhyhksbjwa9jzXGmuBNepafojWrHy5ebibIHUXeE1gFDjvDisotWTk/Pz4ebk+xcc8Kp2/Y646aejT7Vaz9dsaCWSN0cxcxxY4tEdEjqt6slrH9ZT89yvOv968mCFb0ztkpyux0Y9Pxf/qHKc1/NXbW00v8AxPNjddcbPFWY8oWJ+Sn/ADYv41RdDaGnzHlsLRQ3vc401t8LPX2BWhnJ26vCywD2REj1ly9GScSaVM5S79jv6H1xxcqURtEkcjr2A9rQHEC6BaTvoHirDapWjNReYnil+VbXNva+ub2bo8L2tyuVry5FCf0HeOrX1GW646OB0pzbPB58xHudIdkn1gn0rT8THZDGyOMbLGANaOwfaqDrEfv5id+P8bloNreVtzK+xiF3ZxdZNaoMAsa9r5JHDaDGbO5t1tOJIAF2PQVxGcpWP9LGmA7DE73uC4PKafnzfMR/HKqkV3x4IcpsxeWk9Iueu+tWNnY0bIecD2yiQh7a8EMeDvBI4uCvWq2j242HAwCjsCSTte8Bzj6zXcAsQfwK3zCP3KLyGfCFjxEqJUouJ9TbZzdbNYW6Pha/Y5173bEbb2QTRJLnUaAA6upcLVnX52VkMhmgEZksMcxxcA4AmnAjga436FZ9K6Jx8trW5EfONadpo2ntokVfgkLx4WquBDIySLHDJGG2u25TRquBdXSuMvH06a7nRqt9uDu2slm0a3F09ExgqMzxyRjoDX76HYDtAdy1e1nGsZ/rBif6f4nLWB92vsyZFx+TR7Vd1j1xxsB4je2SSUtD9hjRuBuiXOIHQeFlWC1kfKf4w/yY/e9TBCutMuSnK2i96ta4Y+e9zGtfFKBtBr9k7TRxLXA9FjduVjtY9ya+MY/NyfCtftM8KK0iY6dLbMwwdERy6wTsLQY45H5Lm9BNNcB3bbwfQtUtZ7oE/wBYc/zb/wD0K/2rnbbX4Qxrn8lW1g19xsOZ0PNyTyNrnNjYDWki9m3HeaI4Lq6u6xQZ8bnQ7QLSBIx4Ac0nhdEgg0d4PQVjmtP9vzfPy/GVb+SH8LN8mH3yrreCVj6vcxORu9F805o9uVjTQvG57SG9jhva4dxAKz3km0c18007274mtZHfQ6Ta2j3gNr/EVp4KoXJR+LzPOs9zlyimsdL8G6S60X+1SsvlKxGSFrIpZmA0ZG82GmulgJsjt3K3ZJ8B/ku9xX56j/BHcFrw+Kb3smW3OtH6A0VpOLKhZLC7aY66sUQQaII6CCuJyi6PbNgSOrw4alYeoWA8d2yT6gvPyYn73/5sn7K6utx+9+Z5mT4Vz10ZNL2Zr1R3OfyceLovLl+Mr2a6+LsvyB8TV4uTrxdF5cvxldzSWGzIifFJew+g+ukBwJHpqvSlvWVv7ie8foqfJvoLm4/lMg8OQVCD9GPpd3u9w7Vc8nIZEx75HBrGNL3k9AAslSaAAABQG4AbgAOACoXKbpR45vGaC1jgJpHdD6JDWDrAIs/4Ve+XIO0SVDTulH5mRJM+xfgxtP0Ix+C3v6T2krwUnSdL6KSS0jyN77gAik6TpUgqTpOk6QCtO1C07QE7TtQtO0BK1ZOT8/Ph5t/2Ks2rJyfn583zcn2Lnl9DNx6kagsf1lPz3K86/wB615Y/rMfnuV51/vXl8L6mds3Bomo2O1mBEQN7y6Rx6yXED2NA9C6WmdJNxYJJnNLgyvBFWS5waBfRvI3rhcn2kGyYvNX4cRII6dhxLmu7rJHoVjyYGSscyRoexwpzTwIXHJ2yPfybn09iraN18E80UfyUt5x7Y9rnQa2jV1s71cLXIwNXcOBwdFA0PG8OJdIR2guJpdW1LcN/Siz1e5QNZpA3TeKTwBx/1jloNrLOUVxGfYNERRkHqNv3q8asafjzYgbAnaAJmcCD9YDpaf8A4uuWX0TRiH9TRUeU7DkGRHNsnmjE2Pa30HNc80T0bnCuvf1Kklw61vh38d46V8m4kQ4RMB7GNH2LWPxPTOtErFt72YQ5h2dqjs8Lo1fVfXuK3fR7w6GEjeDGwjuLQqlypf2SDz4/VSKXJ/rCyWFmPI4NmjGzHe7nGD8EN7QN1dQB66uVvJjVJEhdFaPdr5n5mNjskxHbAa+piGMkppG4naBoX09oVB/pzpL/ALof7WN/AthXwGHDd81HfXsM/cuePLMrTnZuobfZmTR67aUcabk7R6hDjk+oMUNGZ+RkaUxH5Li6USxMNtbGQA7cC0Ada2JoA4Ch2blk8x+/3+rZ8TV3x5Jrep12OdS1rb9zWrWScpx++H+TH73rWV5snR8EpuWCOR3C3sY811WQvNiydFbOtz1LRmfJhivdmmQD7nHG4Pd0W7c1t9fE+hava+UELI2hsbWsaODWgNA9AXi07pmHChdJM7sjZ9KR3Q1o/wCVxKZLeStpCZ6EVLV94/pBndrJAPQYv3FaBawzROm5Ic1uU7wnGR0koH0hJe2B+ca7gto0fnxZEbZIXiSN3AjoPUR0EdRXTxEOWn9jOKk9mOa54z4tIZW2NnbkdKw9DmvO0COvjXeCrbyS4zw3KkLSI382xh+sWbZdXWBtBXqfHjkAEkbZAOG01r67rC+jQAAAKA3ADcB3JXiOqOnQWLVbJh1Khck8gLMyj9ON3oIdR9hXS161jZiwPiY68mVpa1oO+Nrtxkd1brrrPcVR9RtONwsg85ugkAjkPHZo219dQsjucUx428dMlWlaNhlG01w6wR6wsAlgdE5zJBsPYdl7TuII4rfYpWvaHNcHNItrgQ4EHpBHEL5y40b3Bzo2OcODnNa4juJCzhzeXvsauOo4XJ3jPiwGbbS0ve+RoO47JoA121fcQvdrc4DR+Zf5F49JFD2ldW1QeUXWBjm/JYXBx2g7II3huybEd/WsAnqqulSd5Mm/uV6mTtcnni6Ly5fjK9+tU748LIex2y9rWuaeoh7SFz+T3xfF5cnxlevXHxfleQPialf2/v8A0L0fo9egtKty8eOVu4kU9v1Xj8Jv7uwheLXHQ3yzGOyLmjt8XWfrM9IHrAVI1F018myNh5qGYhrupr+DXfYe8dS1JMkvFfYkvrnuYUAmArTr5obmJ+dYPuUxJPU2Ti4enj61WF9CKVLaPLS09CpMBOk6WiCpOk6TUB50AqIKLVBO07ULTtASterR2kJcaTbhdsPotumu3HjuIpeO0Wo1vswWD+mWkPy4/wBqH+FcXJyXyve+Q7T3kucaAsnjuG4L42laiiZ4RXTfJ6MTLkheHxPMbxwc33HrHYV3xr3ngV9xP/kY3X7HAexVi0rSomuUFTXB0tJ6ey8kETTucw8WNqNncWtq/Ta9zNdNIAACVtAAb42E7us9Kr1pEp5c61ovVXyezSmkpcqTnJnBz6DLADRQutw7yvLHK5jg5jixw3tc0lrh3EbwoWla0kktGdlhxtddIRiudbJ5xjXH1iifSpy696QdwfGztbEP2iVWlFY8qPg1118nv0lpnKyQBPO6VoO0GnZa0GiL2WgC959a59+viEFJbSS7Iy3s72DrjpCEACfnGjgJQJf0j4XtXsPKFpDqgHbzcn8xVRJZeKH7GuuvksGTrrpJ/wDeObHUxkTfaQT7VxPlcvO87zjue2uc27O1tcdq+tfFC0olcIjpvk78Oumkmf3ku8pkLvbs2vS3lA0iPpRHvi/c4KrIWfKh+yL118lmn190i8UJGR9rIm3+lar+XlyzPL5pHSv4bT3FxrqHUOwL4oWpiZ4RHTfIL04OfNju2oJXxO6S0kX5Q4O9K8yarW+SFlh170k0b5WP7XRx3+jS+WXrnpGUUcjmwePNsZGfzq2h6Cq+mseVHwjXXXyNxJJJJc4m3Ekkk9ZJ3kphJMLZk9+jdMZON+InfEOJaCHN79h1tvtpdlmvekQPxkbu0xNv2UqwpBYeOXyjSprhnZztaM+cEPyXBp4tYGxD0loB9q5DRXBAUgqpU8IjbfJ19Hay5mNGI4ZQyMEkDYjdvcbO8i19MzWjNnjfHLMHRuFOHNxNsXfENscFxQpBTy53vRep8bHS70et2kGgAT7gABccTjuFbyW2T2rhBSCVKrlETa4Otn6x5eRGY5pQ9hokc3EN4NgghthcsICkAilLgNt8gAmAik6VIFJ0ik0B4LRajaLWgTtFqKLQE7RajaVoCVotRtFoCVpWlaVoB2ki0rQAki0igC0rQkgBJCSAEISVAJIQgBCEIQEIQgAJpIQo00k0AwmElIKAYUgohSCAYUgkFIIBhSCQUgoBhSCQUggGFIJBSUABSSUggBNCaFOTadqKAtEJItJAQErStJCAdotJCAaVpIQDtK0JIAtCSEAFJBSVAJJpIASQhACEFJACEIQAmkmgBNJCEGmkmEKMKQSTCgGFIJBMICQUgohSCAkFIKIUgoCQUlEKQQEwmEgpKFGEwkFIIBoQh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246" name="AutoShape 6" descr="data:image/jpeg;base64,/9j/4AAQSkZJRgABAQAAAQABAAD/2wCEAAkGBw8PDw8UDw8UDw8UFBQPDxQUFA8PFBQUFBQWFhUUFBQYHCggGBolHRQUITEhJSkrLi4uFx8zODMsNygtLisBCgoKDg0OGxAQGywlICQsLCwvLywtLCwsLCwsLCwsLCwsLCwsLCwsLCwsLCwsLCwsLCwsLCwsLCwsLCwsLCwsLP/AABEIAIoBbgMBIgACEQEDEQH/xAAcAAACAwEBAQEAAAAAAAAAAAAAAQIGBwUEAwj/xABNEAABBAEABQYJBQwJBQEAAAABAAIDEQQFBhIhMQcTQVFhcSI1cnOBkaGxshQkQlLBIyUyM1OSorPC0dLTFiY0RIKDhJPwF1Riw+EV/8QAGQEBAQEBAQEAAAAAAAAAAAAAAAECAwQF/8QAJxEAAwACAQIFBAMAAAAAAAAAAAECAxExEiEEEzJBUSJhcYEUM8H/2gAMAwEAAhEDEQA/APipBJSC+ueEE0BNAJCaFAJJSSVBEpFSKRQESolSKiUBEqJUiolUhEqJUiolARKiVIqJVBEqJUiolARKRUiooCKSkkqCKE0kIJCEIUSE0kAIQhACE0IAQhNAJNCEAITQgBCaEAITpFIBUhNFIDrhSCiFILBRppJoAQhCgBIppIBJFMpKgiUipFRKEIlRKkVEqgiVAqRUSgIlRKkVEqgiVEqRUSgEVEqRUUAkkykqBJJpIBITSQAhCEAIQhACaEIAQhNACE0IAQmmgEhNNQCRSkikAqRSdJ0gOmmFEKSyUkhJNANCS9GjsN080cTPwnuDR2dJJ7AAT6FOAeclC1/ROgsbFaBHGC/pkcA55PXfR3DcumvK/FL2R2WH5ZhiRVl5Qv7cfNR/tKslemK6kmcqWnoRUSpFRK0ZIlRKkVEqgiVEqRUSgIlRKkVEqgiVEqRUSgIlIpr36v4bJ8vHikvYe8MdRo0eoo3pbCOckVteLqRo2P8Auweet7pJPYTXsWc8omLHDnuZFG2JgjjIaxrWDfdmguOPPN1pHSsblbZWSkmku5zBJNCASE0IBJoQgBNCEABNFJoAQtE1H1Qw8rEZNO173uc8EbZa3wXECtmj0da7GtOruFj6PynQ40bHhngurbePCHBzrK878RKrpOixPWzJE0JrucwRSdJ0gFSdJopAKkUpIQHuCkoAprIJp2oJoUkrDqGPn8fY2Qj80j7VwsOMPljaeDntYa405wBr1rUNE6q42LKJI3SF4BaNpzSN4o7g0LjmtTOn7nTHLb2d61nOsus+bHlzsim5qNjgxrQyF3ACyS9pN2StEtcDO1RxJ5XyP5zbedp1PAF9gpePFUy/qO9ptdjNM/OlyH7c0hkfQbtEMbuHAU0AdK8xVlz9BwjSceNGXiN2xtmwXbwXGiRXCuhWP/p9iflp/wA6H+WvY80Skefy6ZmxUStLPJ7iflp/zof5a42mNQJY2l2NJz1b9hwDX/4SNzj2bkWeG+Q8VIpZUSpOFHfuPA9C7ermq8+d4QIihBoyOBNnpDG/SPqC61SlbZhJvsjgFRK1TG5PsJo8N0sp6bcGD0BoHvU5uT/AdwErPJkv4gVx/kwdPJoyYqJVu101TjwI45I5XvDpOa2Xhti2ude0K+r1dK4+r2r8+c8iIBrG/jJHXstvo7T2e5dlklz1exhy09HHKRWq4fJxhtH3WSWZ3TvEbfQALHrK+83J7o5woNkYetsjif0rC5fyYN+TRkJXW1Q8YYfnWrt6zahTYrHSwPM8TRbwRUjR10Nzh1kV3Lh6o+MMPzzPeunWrhtGOlzS2bpax7lP8Yu81H9q2C1WdM6mY+ZkmaeSTe1rAxha0eD1miTx7F4MFqK2z05JdLSMZSWxHk+0bX4t/fzsl++lwtPcmwaxz8KRznDfzUmydrsY8AUew8esL2T4mG9HB4qRnSEHdd7uu91d6u+rfJ5NkMbJkvOPG7e1gAMpHWb3M9NnsC63cwtsxMuuCkIWxQ8nWjWjwmySHrdI4H9GgvjmcmuC8fc3Swu6KcJB6Q4En1hcf5UHTyaMjTXc1m1XyNHuHOVJE41HK0EAn6rh9F3Z6iaNcaGJz3Naxpc9xDWtAskncAAu6pNbRyaa7MgmtE0LyZlzQ7MmLCd/NxbNjsc8gi+wD0rvs5PdGgb43u7TLIPcQuNeJhHRYqZjqa1PSHJpiuB5iWSF3QHVKz1bne1Z5prQ8+FKY520eLXDe17frNP/AArcZpvgzUOeTUuTXxbF5cv6wr2a8eLcvyP2mrxcm/i2Ly5f1hXs128XZfkftNXgr+39/wCnpXo/RiqYC++FiPnkZHGNqR7g1o7T0nqA4nsC0yLk5ww1u1JMXUNoh0bQT0kDZ3Be/JlmOTzTDrgy2k6Vy1y1ewcCJmw6V08hqNrnsIDRW09wDRu4DvPYVTwFYtWtolS5emKkUnSa2QVIpSpFKA9CdqAKdqAnadqFp2gPRhyhksbjwa9jzXGmuBNepafojWrHy5ebibIHUXeE1gFDjvDisotWTk/Pz4ebk+xcc8Kp2/Y646aejT7Vaz9dsaCWSN0cxcxxY4tEdEjqt6slrH9ZT89yvOv968mCFb0ztkpyux0Y9Pxf/qHKc1/NXbW00v8AxPNjddcbPFWY8oWJ+Sn/ADYv41RdDaGnzHlsLRQ3vc401t8LPX2BWhnJ26vCywD2REj1ly9GScSaVM5S79jv6H1xxcqURtEkcjr2A9rQHEC6BaTvoHirDapWjNReYnil+VbXNva+ub2bo8L2tyuVry5FCf0HeOrX1GW646OB0pzbPB58xHudIdkn1gn0rT8THZDGyOMbLGANaOwfaqDrEfv5id+P8bloNreVtzK+xiF3ZxdZNaoMAsa9r5JHDaDGbO5t1tOJIAF2PQVxGcpWP9LGmA7DE73uC4PKafnzfMR/HKqkV3x4IcpsxeWk9Iueu+tWNnY0bIecD2yiQh7a8EMeDvBI4uCvWq2j242HAwCjsCSTte8Bzj6zXcAsQfwK3zCP3KLyGfCFjxEqJUouJ9TbZzdbNYW6Pha/Y5173bEbb2QTRJLnUaAA6upcLVnX52VkMhmgEZksMcxxcA4AmnAjga436FZ9K6Jx8trW5EfONadpo2ntokVfgkLx4WquBDIySLHDJGG2u25TRquBdXSuMvH06a7nRqt9uDu2slm0a3F09ExgqMzxyRjoDX76HYDtAdy1e1nGsZ/rBif6f4nLWB92vsyZFx+TR7Vd1j1xxsB4je2SSUtD9hjRuBuiXOIHQeFlWC1kfKf4w/yY/e9TBCutMuSnK2i96ta4Y+e9zGtfFKBtBr9k7TRxLXA9FjduVjtY9ya+MY/NyfCtftM8KK0iY6dLbMwwdERy6wTsLQY45H5Lm9BNNcB3bbwfQtUtZ7oE/wBYc/zb/wD0K/2rnbbX4Qxrn8lW1g19xsOZ0PNyTyNrnNjYDWki9m3HeaI4Lq6u6xQZ8bnQ7QLSBIx4Ac0nhdEgg0d4PQVjmtP9vzfPy/GVb+SH8LN8mH3yrreCVj6vcxORu9F805o9uVjTQvG57SG9jhva4dxAKz3km0c18007274mtZHfQ6Ta2j3gNr/EVp4KoXJR+LzPOs9zlyimsdL8G6S60X+1SsvlKxGSFrIpZmA0ZG82GmulgJsjt3K3ZJ8B/ku9xX56j/BHcFrw+Kb3smW3OtH6A0VpOLKhZLC7aY66sUQQaII6CCuJyi6PbNgSOrw4alYeoWA8d2yT6gvPyYn73/5sn7K6utx+9+Z5mT4Vz10ZNL2Zr1R3OfyceLovLl+Mr2a6+LsvyB8TV4uTrxdF5cvxldzSWGzIifFJew+g+ukBwJHpqvSlvWVv7ie8foqfJvoLm4/lMg8OQVCD9GPpd3u9w7Vc8nIZEx75HBrGNL3k9AAslSaAAABQG4AbgAOACoXKbpR45vGaC1jgJpHdD6JDWDrAIs/4Ve+XIO0SVDTulH5mRJM+xfgxtP0Ix+C3v6T2krwUnSdL6KSS0jyN77gAik6TpUgqTpOk6QCtO1C07QE7TtQtO0BK1ZOT8/Ph5t/2Ks2rJyfn583zcn2Lnl9DNx6kagsf1lPz3K86/wB615Y/rMfnuV51/vXl8L6mds3Bomo2O1mBEQN7y6Rx6yXED2NA9C6WmdJNxYJJnNLgyvBFWS5waBfRvI3rhcn2kGyYvNX4cRII6dhxLmu7rJHoVjyYGSscyRoexwpzTwIXHJ2yPfybn09iraN18E80UfyUt5x7Y9rnQa2jV1s71cLXIwNXcOBwdFA0PG8OJdIR2guJpdW1LcN/Siz1e5QNZpA3TeKTwBx/1jloNrLOUVxGfYNERRkHqNv3q8asafjzYgbAnaAJmcCD9YDpaf8A4uuWX0TRiH9TRUeU7DkGRHNsnmjE2Pa30HNc80T0bnCuvf1Kklw61vh38d46V8m4kQ4RMB7GNH2LWPxPTOtErFt72YQ5h2dqjs8Lo1fVfXuK3fR7w6GEjeDGwjuLQqlypf2SDz4/VSKXJ/rCyWFmPI4NmjGzHe7nGD8EN7QN1dQB66uVvJjVJEhdFaPdr5n5mNjskxHbAa+piGMkppG4naBoX09oVB/pzpL/ALof7WN/AthXwGHDd81HfXsM/cuePLMrTnZuobfZmTR67aUcabk7R6hDjk+oMUNGZ+RkaUxH5Li6USxMNtbGQA7cC0Ada2JoA4Ch2blk8x+/3+rZ8TV3x5Jrep12OdS1rb9zWrWScpx++H+TH73rWV5snR8EpuWCOR3C3sY811WQvNiydFbOtz1LRmfJhivdmmQD7nHG4Pd0W7c1t9fE+hava+UELI2hsbWsaODWgNA9AXi07pmHChdJM7sjZ9KR3Q1o/wCVxKZLeStpCZ6EVLV94/pBndrJAPQYv3FaBawzROm5Ic1uU7wnGR0koH0hJe2B+ca7gto0fnxZEbZIXiSN3AjoPUR0EdRXTxEOWn9jOKk9mOa54z4tIZW2NnbkdKw9DmvO0COvjXeCrbyS4zw3KkLSI382xh+sWbZdXWBtBXqfHjkAEkbZAOG01r67rC+jQAAAKA3ADcB3JXiOqOnQWLVbJh1Khck8gLMyj9ON3oIdR9hXS161jZiwPiY68mVpa1oO+Nrtxkd1brrrPcVR9RtONwsg85ugkAjkPHZo219dQsjucUx428dMlWlaNhlG01w6wR6wsAlgdE5zJBsPYdl7TuII4rfYpWvaHNcHNItrgQ4EHpBHEL5y40b3Bzo2OcODnNa4juJCzhzeXvsauOo4XJ3jPiwGbbS0ve+RoO47JoA121fcQvdrc4DR+Zf5F49JFD2ldW1QeUXWBjm/JYXBx2g7II3huybEd/WsAnqqulSd5Mm/uV6mTtcnni6Ly5fjK9+tU748LIex2y9rWuaeoh7SFz+T3xfF5cnxlevXHxfleQPialf2/v8A0L0fo9egtKty8eOVu4kU9v1Xj8Jv7uwheLXHQ3yzGOyLmjt8XWfrM9IHrAVI1F018myNh5qGYhrupr+DXfYe8dS1JMkvFfYkvrnuYUAmArTr5obmJ+dYPuUxJPU2Ti4enj61WF9CKVLaPLS09CpMBOk6WiCpOk6TUB50AqIKLVBO07ULTtASterR2kJcaTbhdsPotumu3HjuIpeO0Wo1vswWD+mWkPy4/wBqH+FcXJyXyve+Q7T3kucaAsnjuG4L42laiiZ4RXTfJ6MTLkheHxPMbxwc33HrHYV3xr3ngV9xP/kY3X7HAexVi0rSomuUFTXB0tJ6ey8kETTucw8WNqNncWtq/Ta9zNdNIAACVtAAb42E7us9Kr1pEp5c61ovVXyezSmkpcqTnJnBz6DLADRQutw7yvLHK5jg5jixw3tc0lrh3EbwoWla0kktGdlhxtddIRiudbJ5xjXH1iifSpy696QdwfGztbEP2iVWlFY8qPg1118nv0lpnKyQBPO6VoO0GnZa0GiL2WgC959a59+viEFJbSS7Iy3s72DrjpCEACfnGjgJQJf0j4XtXsPKFpDqgHbzcn8xVRJZeKH7GuuvksGTrrpJ/wDeObHUxkTfaQT7VxPlcvO87zjue2uc27O1tcdq+tfFC0olcIjpvk78Oumkmf3ku8pkLvbs2vS3lA0iPpRHvi/c4KrIWfKh+yL118lmn190i8UJGR9rIm3+lar+XlyzPL5pHSv4bT3FxrqHUOwL4oWpiZ4RHTfIL04OfNju2oJXxO6S0kX5Q4O9K8yarW+SFlh170k0b5WP7XRx3+jS+WXrnpGUUcjmwePNsZGfzq2h6Cq+mseVHwjXXXyNxJJJJc4m3Ekkk9ZJ3kphJMLZk9+jdMZON+InfEOJaCHN79h1tvtpdlmvekQPxkbu0xNv2UqwpBYeOXyjSprhnZztaM+cEPyXBp4tYGxD0loB9q5DRXBAUgqpU8IjbfJ19Hay5mNGI4ZQyMEkDYjdvcbO8i19MzWjNnjfHLMHRuFOHNxNsXfENscFxQpBTy53vRep8bHS70et2kGgAT7gABccTjuFbyW2T2rhBSCVKrlETa4Otn6x5eRGY5pQ9hokc3EN4NgghthcsICkAilLgNt8gAmAik6VIFJ0ik0B4LRajaLWgTtFqKLQE7RajaVoCVotRtFoCVpWlaVoB2ki0rQAki0igC0rQkgBJCSAEISVAJIQgBCEIQEIQgAJpIQo00k0AwmElIKAYUgohSCAYUgkFIIBhSCQUgoBhSCQUggGFIJBSUABSSUggBNCaFOTadqKAtEJItJAQErStJCAdotJCAaVpIQDtK0JIAtCSEAFJBSVAJJpIASQhACEFJACEIQAmkmgBNJCEGmkmEKMKQSTCgGFIJBMICQUgohSCAkFIKIUgoCQUlEKQQEwmEgpKFGEwkFIIBoQh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250" name="AutoShape 10" descr="data:image/jpeg;base64,/9j/4AAQSkZJRgABAQAAAQABAAD/2wCEAAkGBxQSEhQUExIVFRUSFRcXFxQXEhQUGBwaGxcWFhoYFxUaHCggGB8nHBUXIjEtJSkrLjAuGB8zODMsNygtLisBCgoKDg0OGxAQGjckHyYsNCw3LC83LDcuLCssLCwsLSwvLy0sLS0rLCw4LCwsLCsrLiwrNywsLCwsNSwsNCssNP/AABEIAHUBsAMBIgACEQEDEQH/xAAcAAEAAgMBAQEAAAAAAAAAAAAABgcEBQgDAgH/xABSEAABAwIDBQMFCwgIAgsBAAABAAIDBBEFEiEGBzFBURNhcSIygZGhFCNCUnJzgrGywdIVMzRidJKjsyQlNVRjk6LRU+EXQ0RFZIOUwsPT8Bb/xAAYAQEBAQEBAAAAAAAAAAAAAAAAAwIBBP/EACgRAQACAgEDAgUFAAAAAAAAAAABAgMRMQQSUSFBEzJhodEFFCJCgf/aAAwDAQACEQMRAD8AvFERAREQEREBERAREQEREBERAREQEREBERAREQEREBERAREQEREBERAREQEREBERAREQEREBERAREQEREBERAREQEREBEWm2vxsUVHNUWuWNAYDze4hjAe7M4X7roRG33je0lNSWE8oa53msF3PPfkbc27zotId5FIPgz6f4Q/Eqx2ZiNTUMlncXvle4uc7Uk5T/ALAdwFlKccpmNDgAOLfqChiz9/VRh9tb++luvwz02Gl/e2vvv8JEd5tHe1ptP8IfiXo3ePRnlN/l/wDNVo+JuZ2nMrKijb0C5kyzW0xHlWmCs1iZ8LD/AOkSk6S/5f8AzXw7eTRjlN/lj8Sg4jasWeNvRY+PLvwKp4/ejRDiJv8AKH4l8w71aAkAmVgPwnRG3+kk+xUhtdWPjcxjDlDgXFwAvobLUUpllOVryXG9vN1NibcNSeAHVeindaNo3ilZ061w7EIqhgkhkbIw/Cabi/Q9D3HVZS5n3fbVS0EzJHOPZueGTN5Fl7F1urb3HgRwJXTC1Ep2rrgREXWRFqqzaSjif2ctXAx44sdNG1w8QTotnHIHAFpBB1BBuCO4oPpERAREQEREBERARFrINoaR8hiZVQOkaS0xiaMuBBsRlve4OiDZoiICIiAiIgIiICIiAiIgIiICIiAiIgIiICIiAiIgIiICIiAoDvsP9W/+fF9ZU+UN3rYf7oohHnyZp4vKy5uBJ4XC5bhqnzQrfYd3vkPi/wCy5SPaSTz9ebfqCjNNs+2Bz431roXRuYY5LMALXRvc8mK9z5QawHOPOPRZHuKF2kuLXJLbkhuUCz7/AA9SC1voPeF5MOGadVGeZ9IjWvfnb0/qWWvU46Ur6duufpv8sCSfy3a81lQTFxytBcTyaCT6gvE4TTx0za6oqpOyJceybGMzrOc1rWSZtc2W4NvNN728padm2tXM7s6UNoqe/mxAZyNNZJjq53hb08VacM5LzP1P3NcdIjxCUyU0wFzDKB1MUgHrIWufU35r1kdUsiD2YhU5++okeP3XuLfYtTDtYJn9jiTA1xNm1sbQx4PIzMFmvb36W9o7k6Tt4nbGLra2nUw0O2IJdG7lZzSeQNwRf2rDw4BrfKcABc3uOfHn3dFbtFuw7VuZuIeI9zA//LqOhXo/dO4f94H/ANIz/wCxapNqxwzk7bWmYnX+KhrH3hzWtnzkeGgB8NCusMP/ADUfyG/ZCoraXdqY43vdWueQDxgA5fOK9qAe9R/Ib9QSvuzfWoiHsSqc2y2+mrJhR4cXBr3ZO0YbPlPPI74DOJvzAvcDjIt8u0Jgpm08Zs+qzBxHERNtn/eLmt8C5aXcbggJmq3C5aexj7tA55HrYP3uq2mgu2ezf5PmjhL87nQtkeQLAOc6QEN5keSNTqe7grK3EyH3LUNubNn0F9BdjSbDlc6qLb7f7RZ+yx/zJlJtxH6PU/PN+wEFnoiICIiAiIgIi0O3M9SyimNI1zpzla3IMzgC9oc5o5kNJKDfLk6odmc4nXM4n1klTN2J46wXPu4AcSadxAHUkxlQkIOl9hb/AJOo7kkmmiNyb8WAreqgsL2lxqOKNkTKgxMY1sf9BzDIAA2zhF5QtbW5U83cY1idRNIKyJzIWR3Dn07oXF5cLBtwMwyh99OiCwUREBERAREQEREBF+OdYXOgHNY9HiMUt+yljky+dkka+3jY6IMlERAREQEREBERAREQEREBERAREQFGtvv0dnz0f3qSqM7wP0Zvz0f3rluGqfNDDhw+GZre2hily8O0jZJbwzA2WYNm6EAuNDS+SL39yw8tfirxwx3khbOoF4ngc2OHsKnWW7OfN6uJuqK0Q3syBrbtHDO8Bx04WDS0Dpqo1SykOAuQxq2e3zCzEHv5Tsje3wyBh9rCtAJj0HX/AHCvHCF43OkynrgYgLEDqHH79F4YvhbJGsfG67XtNmlwLgRxuOQPjxC0kuJOLA3LwvzPNbfZ+XS9gOh7gOPrv7Fu0xLNqVrG4WNufxZ4iEUhuYX9jfqwjNHfwILR3K0p3KnN3x/OP/41VE1vfkBebetW3UyKFvRWvrESie2j/eX+BU7ofzbPkN+oKu9spPeX+BViUP5tnyG/UFykt34hTO/OJwrYHHzHU4DflNkeX+x8fsU13NEfkxluPay5vHOfuyrebX7MRYhB2Ul2uac0cgFyx3C9uYPAjn3EAiM7t9nq7D5pYJWsfTSAvbK2QaSCzR5Bs4Zm8dLDINeu00L32H+sW/s0f8yZSfcR+j1PzzfsBRffX/aI/Zo/tzKUbiP0ep+eb/Lag1G+fE5oq6ERTyxgU7XWjlewXMkgJs0jXQepTXdZistRQCSeQyObJI3O618ota5AF7X4lV/vwP8AT4v2Vn82ZedPjppsAETDaSrnljHUMFu0Pqs36aD22y2+qK2f3PQue2IuyMMRIklPUOGrW9ALaanoI7ge3FbRuzNnfI0HyopXukaeoBdcsPe0+vgrI3R7LCCD3ZK332Zt47jzIuII73cfDKOqpFxu3xCDrSCTM1ruGYA28RdQDe3tbJRxxwwOySzhxMg4tYLDyejiTx5AHnYifwts1o6AD2Krd+1PD2dPIX2nDnNa340dgXE9Mpy6/rW53AVZQCeaojET3mokeAx+dxfmJ0cX3vpxJ6ArqdgNhc3NtSucdhtoG4dVGSWnz6ZDxbLH1LGu0uRoQbG3Ma3v/BMagq4xLTyB7TxtoWn4rmnVp7ig9cWPvE3zT/slcpjzfR9y6qxr9Hn+ak+wVyo7zT4fcg6rwRmWmgHSGMepgC89oMYjo6eSeXzYxwHFxOjWt7ySAsujbaNg6Mb9QVWb98QNqWnB0JfK4d4sxn2noIHjW0FZicwa5z3GR1o6dhOQX4NDPhHq468eA4byDB8WwdoqWgiJpBkjbKJGWvwkjBtblmbw6hbTcZhgdNUVDhcxNaxncX5i4jvs0D6RVwVVO2Rj43i7ZGlrh1DgQR6ig5y//vMQa90rauW5JdlcQ9nG+XI4WA5aALo2leXMaTxLQTbhci5suT548uZp1Lbj1aLrKBtmtHQAexBBd6O2rqJjYYCPdEovmsD2bOGax0LiQQL6aE8rGosKwisxKV3Zh8zxq+R8hs2/DM9x07gNdNBov3bbEjUV9TITp2rmN+TGezbbpo2/iSrw3Z4S2nw6Cws6ZomeeZLwHC/g3K36KCq8UxbFcNiNJNI9oks6OXtM7gGkZhHLxtqAQdRpawOu63UbVVk1YIJp3SxmJ7rPs4gty2IfbNz5kqQ77qYOoGP5xTsIPc5rmke0H0BQjcuP6y8KeX7Uf+6CYb8amVtLCxtxFJKRKRwNm3Yx3cTc+LQqv2MxwUNWyoLXODGvaWtIaXZmkAEnlex+iFcO+DFhDh7o9M9S4RtBF9AQ57rdwFr8i4LV7o9k4xSGoqIWPdUEFgkY19o23DSA4G2Ylx04jKg1FXvmlP5qkjaOr5XP9jWtt61PNgNq/wAo07pHR9m+OQscAczScrXBzTxtZ3A8CDx4qmt5cjDiM7Y2NYyLJGAxoaNGguNhzzOd6grY3RYf2OGxutZ07nyn0nK3/QxqDJ3h7WjD6cFtnTy3bE08BbznuHMNuPEkDvFI01NW4rOQDJUSecS93ktHXWzWDuFu4Lb72sRM2JStv5MDWRNHLzQ9x/eeR6ArG3M4aI8PEtvKqZHuJ52Y4xtHh5JP0iggFTU4rg7HRSOcI52Oax3ado1rrcYncY3DpoDqbaXHpu/2vrXVtPC+pfJHK/K5shEmlibhx8oHTkVZW9WjEmGVFxrHkkaeha9t7fRLh6VTm7YXxSk+cd7IpD9yDpArmOl2qrYn52Vc9817Ole9p1vqxxLT6l02/gfBclx6gd9kF0b5dqHwNjpYZHMfKM8jmOLXBgNmtBGozOB4cmEc1Ctg9sKuKrgjM8kkU0rI3RyPdILPcGXaXXLSL30Nls8EoxjOMzTSDNTxOzkHgWN8iJndmtmI7n9VDsIGSug/Uq4h6pmj7kFy73NpHUlK2OJ5ZNUuLQ5ps5rG2L3NPI6tb18okcFUmD7aV1K7MypkcBqY5XOlYe4hxJH0SCpNtcx2KY2KZpOSNwhJHJrAXzO7jfOPENUI2lYG1VW1oDWtqJ2taNAGiR4AA6AABB1BQVHaRRvtbOxrrcbZgDb2r3WPh7bRRjoxv2QshAREQFGN4f6M356P71J1Fd45tSt+fj+9ctw1T5oeGFnyQttn0WiwuTyQtsx+ijEqWVNt9gAmJjJDXtcX07zoDm1dE48rnh329Ncx0BDzHKDHIOLXi3pHUd40XQG02GNmYQ4XVc4nRzM8hzY5428GysDiPku4hUpfXLF6d3CLjAwBcubbvfceq6/aWkfM4xwHQfnJjoxg53P3cStl2Q5UEd/1pZXt/cJstzhuEzT5WykNibwhjaGMH0Qt2vX2Yrin+0pJsJTNLmdmD2FM0tjJ4vcdXSHxP/7kp5USrV4TTCJga0WAHBZE8ihMq6RrbB/vL/AqzaH83H8hv1BVRtdJ70/wKteh/Nx/Ib9QWsbmTiHuiIqpqH31f2kP2eP7cqlW4gf0ap+fH8tqie+g/wBZeFPF9qQ/epnuMgIopnHg+odbwEcY+u/qQRPff/aEf7Mz+ZMo1sth7q6qpqUkmMONx0ZcySeBIFr/ACVJd97f6fGetMz+ZMtjuKw28tTUEeY1sTT3uOd/saz1oLYr/JhksLBsbrAcrNNrLlOPgPALrKpizsc34zSPWLLk98RbdjhZzbtI6EaEesIOra6rZDG+WRwayNpc5x4AAXKqbZeifjWIvrp2kU1O4COM8CW6sj77Xzu73Aag6YNdtDV486Kjhj7KMZXTOzFw0+G82Hkg+a3mbdNJDtPtczBhBQ0kLXmNgc8vJtYk/F4vcczieAuNDfQN9t5sNFXsL2gMqWjyJOAdbgyTqOh4jwuDR+B4xPh9R2kd2vjcWyRk6Oykh0bx43HcdQrhod7VC6LNJ2kUgGsXZueSejXtGUjpct77KlMar+3nmnIy9tI+S3QOcXWv3AoLv2/2qaMPYIbulxGNrYWDzssjRmdYdGusP1nBUFJ5p8D9SuXdfslK57K6szZmRtjpo3jVrGtytdl+CA3Ro73OOpBVZbV4MaSrmgcLBriWd8biSwj6OniCOSDpun8xvyR9So3fXVB+INaDfsoGNd3OLnvt+65h9KkdFvYgioI7tc6qZGGGPKQ0uaLZzJwDTa+muvBRTaDZGp9wjEZsxmlldJM0ggtjfbI4t+DYjUcmvA0ylBL9xBHuep69s31dm233qy6iYMa57jYMaXE9wFz9SobdVtVHQ1EjZjlhqGtBfYkNe0nKSByIc4E+HK6lm8bb2KSA0lE/tpKnyHOjBcA12ha0/Dc7zbDkTzsCFNySZruPF1yfTqutGHQLl3aLApaOXsZxZxjY/TUWc3kedjmae9pV00e8ijbQMmdK0zNiAdTg++GQCxaG8bF3wuFtUFE1188l+Od9/G5uuo8DI9zQW4djHbwyCy5mxWkmYWyTsLTVNM7TawcHOJJb01N7dC3qFb273b+lFHHFUzNikp2hnl3AcxujC08zlABHG44ahB6b8KoNoY2c5Z26dzWvcT68vrUJ3MOAxEkkACmlJJ0AGaLUlY+8LaJ2JzOkhY73NRtADiCPzj2tzuB83M7KAONm362j2AUtRNL2NMCX1DTE4DQZCWl2Z3wW+SLnpprexCbVWbH8VDW39yU4tm1HvYPlOHR0jhYc7AH4JV1RRhrQ1oAa0AAAWAAFgAFptjtmo8PpxEzynHypJLWL38z3AcAOQ77k7xBzDtc4murL8fdM38xwXQuxjQMPowOHuWD+W1UtvXwV1PXyPt73UntGO5XsA9t+odr4OCne7zbqlbQRx1E7IpKZvZlrzYua3RhYPh+TYWGtwdOFwrDb0H8o1d/+M71aEeyyu/dmR+TKW3xD687r+26o/a6pfVTy1oic2Comc2N5Fgeza1tvlZWgnvzDXKbTzdRttTw05pamQRdm5zo3u0aWuOYtzcAQ4u48Q4W4FBL96lSI8MqL8XhjB4ue0fVc+hU7uy/tWk+XJ/JlUp22x04zUw0NFd0bXZnSEENJ80vPMMYCdTxLtOV4TglSaGvifK0g009pBY3ABLH2HPySSOuiDpiU2aSeQP1LkuLzR4BXnt5txC+n9z0UrZ56u0TREc2UP8k3I4OINgONzfkqPItp00QXluTw4R0LpvhVErjf9WM9mB+8Hn6SqHHGmGun01iqpSPoyuI+oK+d2ceXDKUdWE/vPc771Uu9rCHQV8khaRHU2ex1vJvlAe2/XM0m3RwQSPcrSmaprKx48o+SD+tK8yP+yz1qvNsIstbWj/xM59BkeR7CFb24+ECge4f9ZUPN/BsbPraVAt7mEOgxB8lve6oCRp5XDQ17fEEX+mEF8Ye68UZ6saf9IXxQ4lFMZBFI15heY5A03yvHFp71Adnd5FNHhrDI/wDpEEQj7GxzPc0ZWlvUOsCTyubrK3M0L20ck8l81XM6QE6XFg3N6XB58CEE/REQFGd4tK59DIW6mEtlt1a0+V6mlx9Cky/CFyY27E6narsDxIOaNVIIqoLW4xu/kY8yUL2hrjc07yWhvXs3gGw6NI062sBhQ4PiQ4038aH8a881tC+6z7pDJKCFp67D2uXyMMxH+6/xofxr9/JuI/3X+ND+NNW8Hp5a9uCtuttR0rWLwOF4j/df40P418nCsR/uv8aH8aat4Nx5bU1ACxKqtFlr5MHxI/8AZf40P41jP2axOQ5eway/wnzR5R45C4+xO2x/Hy1OPSumLYY9XzODGjvcbC/drc9wKu6GPK1rfigD1Cyiex+xDaR/bzP7aosQHWsyMHiGA6kngXHloALm8vVqV7YSvbfAiItsOe9uM9fi80dO0yOzCJgH+GA1xJ5NDs1zwV3bLYK2ipYqdpv2bfKd8Z5Jc93pcT6LLJw/CYIC8wwxxmRxc8sY1pcSbkuIFzqSs1BHNrtjKfEchmztfHcNfG4B1ja7TcEEXA5fWVkbJbMRYfE6KFz3B7y9znlpcSQ1vwQABZo5LdogKFY7uyo6qd0xMsbnnM8RvaGuPMkOabE87W5nibqaog12BYHBRx9nTxhjeJ4lzj1c46uPisPaLZGkrrGeEF4FhI0ljwOmZvEanQ3Gq3qIK4k3OUZNxPUgdM0J9pjW8wHd5Q0rg9sRkkbwfK7tCD1DbBoPeBdStEBaTabZWmr2gTx3c2+WRpyvbfjZ3MdxuO5btEEKwLdjRU0gktJM5pu3tnNc1pHAhrWtBPjdTN7QQQQCCLEEXBHQhfSIIHiW6ehleXM7WC5uWxPbk9DXtdl8BYdy3OzexFHQnPFHeS1u1kOd/o5N+iApGiDT7SbM01cwNqI82W+V4Ja9t+OVw5aDQ6Gw0UdwvdTQwvD3drNY3DJXtLPS1rW5vA3Hcp0iDW45gUFZH2VREHtGo4gtPC7XDVp8FB6vdbh0AdNNPO2Jmrg+WNrQOlwwO7tDdWFiNcyCJ8srsrI2lzndAPrKojFMVqsdrGQx+RHclkZPksYOMstvOdY+0NHG5Dz2i2iE8T6XD6fsaKHy5LN8p9nC0krjqBmDbXNzYXPIZG5k/wBZDvgl+th+5TrajAIcPwWpiiHFrM8htme4yMbmcfToOA5KD7loi7Eb8mQSE+l0bf8A3IL5REQYOMYTDVRmKeNsjDrY8QerXDVp7wbqHRbo6APzF07m3/NmVob4Xa0Pt9JT9EGvqMEp3we5nQsMAAaIstmgDhlt5pHIjVQ2TdBQl1xJUNb8QSMI8Llhd7VYSINXgGz1PRMLKeIMB852rnO+U86n6hyWt2o2FpK52eVrmS2t2sbg1xA4Zrgtd6QSpMiCKbL7v6Shf2rA+SUXyySuDi2+hyhoDQbaXtfjrqtXX7pKKSRzw+ePMSSxj2FupubZ2OI9an6IMTCcPZTwxwx3yRMDG3NzYC1yeZWRLEHCzgHDoQCPUV9og+WMAFgAAOAAsPUsHG8Fgq4jFURh7Cbi9wQfjNcNWnXiOq2CIIBS7pKFkmZzp5Gg37N8jcvgcrQ4j0qexRhoDWgNa0AAAWAA0AAHAL6RAREQEREBERAREQEREBERAREQEREBERAREQEREBERAREQEREBERAREQEREEE30B/5NOW+Xtou0+Tc2v8ATyLT7iKePsqmTTtTI1h6hgaHN8AXF/jl7lZ1VTMlY6ORoex4LXNcLgg6EEKvKndQ1khkoq2elJ5DM+w+KHtex1vlEoPzfdjDWUrKYEF872uc3mI2HNc9LvDQOtndF47kMDdHFLVPBHb2ZHccWNuS4dxcbfQ71lYVunhEna1dRJVuvchwLGuP693Oc/h8a3UFWHGwNADQAAAAALAAaAAckH0iIgIiICIiAiIgIiICIiAiIgIiICIiAiIgIiICIiAiIgIiICIiAiIgIiICIiAiIgIiICIiAiIgIiICIiAiIgIiICIiAiIgIiICIiAiIgIiICIiAiIgIiICIiD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31" name="Group 30"/>
          <p:cNvGrpSpPr/>
          <p:nvPr/>
        </p:nvGrpSpPr>
        <p:grpSpPr>
          <a:xfrm>
            <a:off x="179512" y="188640"/>
            <a:ext cx="8496944" cy="1080120"/>
            <a:chOff x="179512" y="188640"/>
            <a:chExt cx="8496944" cy="1080120"/>
          </a:xfrm>
        </p:grpSpPr>
        <p:pic>
          <p:nvPicPr>
            <p:cNvPr id="10248" name="Picture 8" descr="http://www.freelargeimages.com/wp-content/uploads/2014/11/Facebook_logo-6.jp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79512" y="332656"/>
              <a:ext cx="827584" cy="827584"/>
            </a:xfrm>
            <a:prstGeom prst="rect">
              <a:avLst/>
            </a:prstGeom>
            <a:noFill/>
          </p:spPr>
        </p:pic>
        <p:pic>
          <p:nvPicPr>
            <p:cNvPr id="10256" name="Picture 16" descr="http://dailygenius.com/wp-content/uploads/2014/09/instagram.jpeg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6444208" y="332656"/>
              <a:ext cx="936104" cy="936104"/>
            </a:xfrm>
            <a:prstGeom prst="rect">
              <a:avLst/>
            </a:prstGeom>
            <a:noFill/>
          </p:spPr>
        </p:pic>
        <p:pic>
          <p:nvPicPr>
            <p:cNvPr id="10262" name="Picture 22" descr="https://pmcvariety.files.wordpress.com/2014/07/youtube-logo-full_color.jpg?w=670&amp;h=377&amp;crop=1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7596336" y="188640"/>
              <a:ext cx="1080120" cy="1080120"/>
            </a:xfrm>
            <a:prstGeom prst="rect">
              <a:avLst/>
            </a:prstGeom>
            <a:noFill/>
          </p:spPr>
        </p:pic>
        <p:pic>
          <p:nvPicPr>
            <p:cNvPr id="10260" name="Picture 20" descr="http://www.logoeps.net/wp-content/uploads/2013/06/imgur-logo.jpg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624" y="404664"/>
              <a:ext cx="1800200" cy="668007"/>
            </a:xfrm>
            <a:prstGeom prst="rect">
              <a:avLst/>
            </a:prstGeom>
            <a:noFill/>
          </p:spPr>
        </p:pic>
      </p:grpSp>
      <p:grpSp>
        <p:nvGrpSpPr>
          <p:cNvPr id="20" name="Group 19"/>
          <p:cNvGrpSpPr/>
          <p:nvPr/>
        </p:nvGrpSpPr>
        <p:grpSpPr>
          <a:xfrm>
            <a:off x="1403648" y="1700808"/>
            <a:ext cx="7268807" cy="4992827"/>
            <a:chOff x="1311728" y="1123761"/>
            <a:chExt cx="7152343" cy="6532161"/>
          </a:xfrm>
        </p:grpSpPr>
        <p:graphicFrame>
          <p:nvGraphicFramePr>
            <p:cNvPr id="26" name="Diagram 25"/>
            <p:cNvGraphicFramePr/>
            <p:nvPr/>
          </p:nvGraphicFramePr>
          <p:xfrm>
            <a:off x="4287607" y="1379764"/>
            <a:ext cx="4176464" cy="627615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27" name="TextBox 26"/>
            <p:cNvSpPr txBox="1"/>
            <p:nvPr/>
          </p:nvSpPr>
          <p:spPr>
            <a:xfrm>
              <a:off x="1311728" y="1123761"/>
              <a:ext cx="1453470" cy="6197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u="sng" dirty="0" err="1" smtClean="0"/>
                <a:t>Instagram</a:t>
              </a:r>
              <a:endParaRPr lang="en-IN" b="1" u="sng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917255" y="5268945"/>
              <a:ext cx="961336" cy="6197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u="sng" dirty="0" err="1" smtClean="0"/>
                <a:t>Imgur</a:t>
              </a:r>
              <a:endParaRPr lang="en-IN" b="1" u="sng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6012160" y="1628800"/>
            <a:ext cx="1089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 smtClean="0"/>
              <a:t>Youtube</a:t>
            </a:r>
            <a:endParaRPr lang="en-IN" b="1" u="sng" dirty="0"/>
          </a:p>
        </p:txBody>
      </p:sp>
      <p:graphicFrame>
        <p:nvGraphicFramePr>
          <p:cNvPr id="36" name="Diagram 35"/>
          <p:cNvGraphicFramePr/>
          <p:nvPr/>
        </p:nvGraphicFramePr>
        <p:xfrm>
          <a:off x="251520" y="1700808"/>
          <a:ext cx="3744416" cy="5589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pic>
        <p:nvPicPr>
          <p:cNvPr id="37" name="Picture 36" descr="imgur.JPG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008" y="5229200"/>
            <a:ext cx="3888432" cy="1303835"/>
          </a:xfrm>
          <a:prstGeom prst="rect">
            <a:avLst/>
          </a:prstGeom>
        </p:spPr>
      </p:pic>
      <p:pic>
        <p:nvPicPr>
          <p:cNvPr id="4" name="youtub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4728525" y="2174512"/>
            <a:ext cx="3803915" cy="240661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55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69776"/>
            <a:ext cx="8229600" cy="1143000"/>
          </a:xfrm>
        </p:spPr>
        <p:txBody>
          <a:bodyPr>
            <a:normAutofit/>
          </a:bodyPr>
          <a:lstStyle/>
          <a:p>
            <a:r>
              <a:rPr lang="en-IN" sz="4500" b="1" dirty="0" smtClean="0">
                <a:latin typeface="Calibri Light" panose="020F0302020204030204" pitchFamily="34" charset="0"/>
              </a:rPr>
              <a:t>The</a:t>
            </a:r>
            <a:r>
              <a:rPr lang="en-IN" sz="4500" b="1" dirty="0" smtClean="0"/>
              <a:t> </a:t>
            </a:r>
            <a:r>
              <a:rPr lang="en-IN" sz="4500" b="1" dirty="0" err="1" smtClean="0"/>
              <a:t>Changemakers</a:t>
            </a:r>
            <a:endParaRPr lang="en-IN" sz="4500" b="1" dirty="0"/>
          </a:p>
        </p:txBody>
      </p:sp>
      <p:pic>
        <p:nvPicPr>
          <p:cNvPr id="4" name="Content Placeholder 3" descr="C:\Users\Archana Shanker\Desktop\group.jpg"/>
          <p:cNvPicPr>
            <a:picLocks noGrp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49742" y="1340768"/>
            <a:ext cx="4644516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55576" y="4437112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(L-R Rishab Srivastava, </a:t>
            </a:r>
            <a:r>
              <a:rPr lang="en-US" b="1" dirty="0" err="1" smtClean="0"/>
              <a:t>Manav</a:t>
            </a:r>
            <a:r>
              <a:rPr lang="en-US" b="1" dirty="0" smtClean="0"/>
              <a:t> Sehgal, </a:t>
            </a:r>
            <a:r>
              <a:rPr lang="en-US" b="1" dirty="0" err="1" smtClean="0"/>
              <a:t>Gaurja</a:t>
            </a:r>
            <a:r>
              <a:rPr lang="en-US" b="1" dirty="0" smtClean="0"/>
              <a:t> Sehgal, Dhruv Khanna)</a:t>
            </a:r>
            <a:endParaRPr lang="en-IN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5085184"/>
            <a:ext cx="813690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Founded: </a:t>
            </a:r>
            <a:r>
              <a:rPr lang="en-US" sz="2200" dirty="0" smtClean="0"/>
              <a:t>September 2014</a:t>
            </a:r>
          </a:p>
          <a:p>
            <a:r>
              <a:rPr lang="en-US" sz="2200" b="1" dirty="0" smtClean="0"/>
              <a:t>Raktsha literally means </a:t>
            </a:r>
            <a:r>
              <a:rPr lang="en-US" sz="2200" b="1" i="1" dirty="0" smtClean="0"/>
              <a:t>‘protection of blood’</a:t>
            </a:r>
          </a:p>
          <a:p>
            <a:r>
              <a:rPr lang="en-US" sz="2200" b="1" dirty="0" smtClean="0"/>
              <a:t>Objectives: </a:t>
            </a:r>
            <a:r>
              <a:rPr lang="en-US" sz="2200" dirty="0" smtClean="0"/>
              <a:t>Taking small steps in Delhi NCR to combat anaemia</a:t>
            </a:r>
            <a:endParaRPr lang="en-US" sz="2200" b="1" dirty="0" smtClean="0"/>
          </a:p>
          <a:p>
            <a:endParaRPr lang="en-US" sz="2200" b="1" i="1" dirty="0" smtClean="0"/>
          </a:p>
          <a:p>
            <a:endParaRPr lang="en-IN" sz="2200" b="1" i="1" dirty="0"/>
          </a:p>
        </p:txBody>
      </p:sp>
    </p:spTree>
    <p:extLst>
      <p:ext uri="{BB962C8B-B14F-4D97-AF65-F5344CB8AC3E}">
        <p14:creationId xmlns:p14="http://schemas.microsoft.com/office/powerpoint/2010/main" val="95343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4" descr="http://www.bizupmedia.com/wp-content/uploads/Un-post-al-sole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0"/>
            <a:ext cx="9168340" cy="6858000"/>
          </a:xfrm>
          <a:prstGeom prst="rect">
            <a:avLst/>
          </a:prstGeom>
          <a:noFill/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737651266"/>
              </p:ext>
            </p:extLst>
          </p:nvPr>
        </p:nvGraphicFramePr>
        <p:xfrm>
          <a:off x="323528" y="548680"/>
          <a:ext cx="8496944" cy="5976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 descr="4123.PN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836712"/>
            <a:ext cx="2592288" cy="2460940"/>
          </a:xfrm>
          <a:prstGeom prst="rect">
            <a:avLst/>
          </a:prstGeom>
          <a:ln w="127000" cap="sq">
            <a:solidFill>
              <a:schemeClr val="accent5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 descr="Capture.PN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8184" y="764704"/>
            <a:ext cx="2525963" cy="2421369"/>
          </a:xfrm>
          <a:prstGeom prst="rect">
            <a:avLst/>
          </a:prstGeom>
        </p:spPr>
      </p:pic>
      <p:pic>
        <p:nvPicPr>
          <p:cNvPr id="6" name="Picture 5" descr="Capture.PNG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0192" y="3861048"/>
            <a:ext cx="2350844" cy="2381861"/>
          </a:xfrm>
          <a:prstGeom prst="rect">
            <a:avLst/>
          </a:prstGeom>
        </p:spPr>
      </p:pic>
      <p:pic>
        <p:nvPicPr>
          <p:cNvPr id="7" name="Picture 6" descr="Capture.PN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8184" y="836712"/>
            <a:ext cx="2525963" cy="2421369"/>
          </a:xfrm>
          <a:prstGeom prst="rect">
            <a:avLst/>
          </a:prstGeom>
          <a:ln w="127000" cap="sq">
            <a:solidFill>
              <a:schemeClr val="accent5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 descr="Capture.PNG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0192" y="3717032"/>
            <a:ext cx="2350844" cy="2597885"/>
          </a:xfrm>
          <a:prstGeom prst="rect">
            <a:avLst/>
          </a:prstGeom>
          <a:ln w="127000" cap="sq">
            <a:solidFill>
              <a:schemeClr val="accent5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6084168" y="0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Dr. Anita </a:t>
            </a:r>
            <a:r>
              <a:rPr lang="en-US" dirty="0" err="1" smtClean="0">
                <a:solidFill>
                  <a:schemeClr val="bg1"/>
                </a:solidFill>
              </a:rPr>
              <a:t>Sehgal</a:t>
            </a:r>
            <a:r>
              <a:rPr lang="en-US" dirty="0" smtClean="0">
                <a:solidFill>
                  <a:schemeClr val="bg1"/>
                </a:solidFill>
              </a:rPr>
              <a:t> Story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3528" y="0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Pop the balloon challenge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35688" y="648866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Free </a:t>
            </a:r>
            <a:r>
              <a:rPr lang="en-US" dirty="0" err="1" smtClean="0">
                <a:solidFill>
                  <a:schemeClr val="bg1"/>
                </a:solidFill>
              </a:rPr>
              <a:t>Hb</a:t>
            </a:r>
            <a:r>
              <a:rPr lang="en-US" dirty="0" smtClean="0">
                <a:solidFill>
                  <a:schemeClr val="bg1"/>
                </a:solidFill>
              </a:rPr>
              <a:t> Testing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7544" y="6488668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#AnaemiaAwareness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6" name="Picture 15" descr="1.PNG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7544" y="4221088"/>
            <a:ext cx="2604939" cy="1815626"/>
          </a:xfrm>
          <a:prstGeom prst="rect">
            <a:avLst/>
          </a:prstGeom>
          <a:ln w="127000" cap="sq">
            <a:solidFill>
              <a:schemeClr val="accent5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7" name="TextBox 16"/>
          <p:cNvSpPr txBox="1"/>
          <p:nvPr/>
        </p:nvSpPr>
        <p:spPr>
          <a:xfrm>
            <a:off x="3203848" y="3933056"/>
            <a:ext cx="2736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err="1" smtClean="0"/>
              <a:t>Facebook</a:t>
            </a:r>
            <a:endParaRPr lang="en-IN" sz="2200" b="1" dirty="0"/>
          </a:p>
        </p:txBody>
      </p:sp>
      <p:graphicFrame>
        <p:nvGraphicFramePr>
          <p:cNvPr id="18" name="Diagram 17"/>
          <p:cNvGraphicFramePr/>
          <p:nvPr>
            <p:extLst/>
          </p:nvPr>
        </p:nvGraphicFramePr>
        <p:xfrm>
          <a:off x="1" y="2905342"/>
          <a:ext cx="9144000" cy="1047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3244463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119" y="-36859"/>
            <a:ext cx="8229600" cy="918418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 smtClean="0">
                <a:latin typeface="+mn-lt"/>
              </a:rPr>
              <a:t>Panel Discussion</a:t>
            </a:r>
            <a:endParaRPr lang="en-IN" sz="2800" b="1" dirty="0">
              <a:latin typeface="+mn-lt"/>
            </a:endParaRPr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395536" y="1700808"/>
            <a:ext cx="8229600" cy="4389120"/>
          </a:xfrm>
        </p:spPr>
        <p:txBody>
          <a:bodyPr>
            <a:noAutofit/>
          </a:bodyPr>
          <a:lstStyle/>
          <a:p>
            <a:pPr lvl="1"/>
            <a:endParaRPr lang="en-US" sz="2000" b="1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</p:txBody>
      </p:sp>
      <p:pic>
        <p:nvPicPr>
          <p:cNvPr id="11265" name="Picture 1" descr="C:\Users\manav\Desktop\youth power\IMG_2758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520" y="836712"/>
            <a:ext cx="2268252" cy="2192103"/>
          </a:xfrm>
          <a:prstGeom prst="ellipse">
            <a:avLst/>
          </a:prstGeom>
          <a:ln w="127000" cap="sq">
            <a:solidFill>
              <a:schemeClr val="accent1">
                <a:lumMod val="5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7452320" y="6073170"/>
            <a:ext cx="216024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500" b="1" dirty="0" smtClean="0"/>
          </a:p>
          <a:p>
            <a:r>
              <a:rPr lang="en-US" sz="1500" b="1" dirty="0" smtClean="0"/>
              <a:t>Dr. B Devi </a:t>
            </a:r>
            <a:r>
              <a:rPr lang="en-US" sz="1500" b="1" dirty="0" err="1" smtClean="0"/>
              <a:t>Priya</a:t>
            </a:r>
            <a:r>
              <a:rPr lang="en-US" sz="1500" b="1" dirty="0" smtClean="0"/>
              <a:t> , </a:t>
            </a:r>
            <a:r>
              <a:rPr lang="en-US" sz="1500" b="1" dirty="0" err="1" smtClean="0"/>
              <a:t>Paediatrician</a:t>
            </a:r>
            <a:r>
              <a:rPr lang="en-US" sz="1500" b="1" dirty="0" smtClean="0"/>
              <a:t> </a:t>
            </a:r>
          </a:p>
        </p:txBody>
      </p:sp>
      <p:pic>
        <p:nvPicPr>
          <p:cNvPr id="19" name="Picture 1" descr="C:\Users\manav\Desktop\youth power\IMG_2758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7864" y="764704"/>
            <a:ext cx="2268252" cy="2363288"/>
          </a:xfrm>
          <a:prstGeom prst="ellipse">
            <a:avLst/>
          </a:prstGeom>
          <a:ln w="127000" cap="sq">
            <a:solidFill>
              <a:schemeClr val="accent1">
                <a:lumMod val="5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" name="Picture 1" descr="C:\Users\manav\Desktop\youth power\IMG_2758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666"/>
          <a:stretch>
            <a:fillRect/>
          </a:stretch>
        </p:blipFill>
        <p:spPr bwMode="auto">
          <a:xfrm>
            <a:off x="6444208" y="764704"/>
            <a:ext cx="1944216" cy="2221961"/>
          </a:xfrm>
          <a:prstGeom prst="ellipse">
            <a:avLst/>
          </a:prstGeom>
          <a:ln w="127000" cap="sq">
            <a:solidFill>
              <a:schemeClr val="accent1">
                <a:lumMod val="5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1" name="Picture 1" descr="C:\Users\manav\Desktop\youth power\IMG_2758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536" y="3861048"/>
            <a:ext cx="2073830" cy="2212085"/>
          </a:xfrm>
          <a:prstGeom prst="ellipse">
            <a:avLst/>
          </a:prstGeom>
          <a:ln w="127000" cap="sq">
            <a:solidFill>
              <a:schemeClr val="accent1">
                <a:lumMod val="5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2" name="Picture 1" descr="C:\Users\manav\Desktop\youth power\IMG_2758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3328937" y="4240015"/>
            <a:ext cx="2399716" cy="2073830"/>
          </a:xfrm>
          <a:prstGeom prst="ellipse">
            <a:avLst/>
          </a:prstGeom>
          <a:ln w="127000" cap="sq">
            <a:solidFill>
              <a:schemeClr val="accent1">
                <a:lumMod val="5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3" name="Picture 1" descr="C:\Users\manav\Desktop\youth power\IMG_2758.JP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4208" y="4005064"/>
            <a:ext cx="1944216" cy="2088232"/>
          </a:xfrm>
          <a:prstGeom prst="ellipse">
            <a:avLst/>
          </a:prstGeom>
          <a:ln w="127000" cap="sq">
            <a:solidFill>
              <a:schemeClr val="accent1">
                <a:lumMod val="5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179512" y="3212976"/>
            <a:ext cx="3168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/>
              <a:t>Ms. </a:t>
            </a:r>
            <a:r>
              <a:rPr lang="en-US" sz="1500" b="1" dirty="0" err="1" smtClean="0"/>
              <a:t>Shikha</a:t>
            </a:r>
            <a:r>
              <a:rPr lang="en-US" sz="1500" b="1" dirty="0" smtClean="0"/>
              <a:t> </a:t>
            </a:r>
            <a:r>
              <a:rPr lang="en-US" sz="1500" b="1" dirty="0" err="1" smtClean="0"/>
              <a:t>Nautiyal</a:t>
            </a:r>
            <a:r>
              <a:rPr lang="en-US" sz="1500" b="1" dirty="0" smtClean="0"/>
              <a:t>, Educationist and TOI Consultant </a:t>
            </a:r>
          </a:p>
          <a:p>
            <a:endParaRPr lang="en-IN" dirty="0"/>
          </a:p>
        </p:txBody>
      </p:sp>
      <p:sp>
        <p:nvSpPr>
          <p:cNvPr id="26" name="TextBox 25"/>
          <p:cNvSpPr txBox="1"/>
          <p:nvPr/>
        </p:nvSpPr>
        <p:spPr>
          <a:xfrm>
            <a:off x="3635896" y="3356992"/>
            <a:ext cx="223224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/>
              <a:t>Dr. Anita </a:t>
            </a:r>
            <a:r>
              <a:rPr lang="en-US" sz="1500" b="1" dirty="0" err="1" smtClean="0"/>
              <a:t>Sehgal</a:t>
            </a:r>
            <a:r>
              <a:rPr lang="en-US" sz="1500" b="1" dirty="0" smtClean="0"/>
              <a:t>, Senior Physician</a:t>
            </a:r>
          </a:p>
          <a:p>
            <a:endParaRPr lang="en-IN" sz="1500" dirty="0"/>
          </a:p>
        </p:txBody>
      </p:sp>
      <p:sp>
        <p:nvSpPr>
          <p:cNvPr id="27" name="TextBox 26"/>
          <p:cNvSpPr txBox="1"/>
          <p:nvPr/>
        </p:nvSpPr>
        <p:spPr>
          <a:xfrm>
            <a:off x="6191672" y="3212976"/>
            <a:ext cx="29523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/>
              <a:t>Dr. </a:t>
            </a:r>
            <a:r>
              <a:rPr lang="en-US" sz="1500" b="1" dirty="0" err="1" smtClean="0"/>
              <a:t>Anjali</a:t>
            </a:r>
            <a:r>
              <a:rPr lang="en-US" sz="1500" b="1" dirty="0" smtClean="0"/>
              <a:t> Manu, </a:t>
            </a:r>
            <a:r>
              <a:rPr lang="en-US" sz="1500" b="1" dirty="0" err="1" smtClean="0"/>
              <a:t>Gynaecologist</a:t>
            </a:r>
            <a:r>
              <a:rPr lang="en-US" sz="1500" b="1" dirty="0" smtClean="0"/>
              <a:t> &amp; IVF Specialist</a:t>
            </a:r>
            <a:endParaRPr lang="en-IN" sz="1500" dirty="0"/>
          </a:p>
        </p:txBody>
      </p:sp>
      <p:sp>
        <p:nvSpPr>
          <p:cNvPr id="28" name="TextBox 27"/>
          <p:cNvSpPr txBox="1"/>
          <p:nvPr/>
        </p:nvSpPr>
        <p:spPr>
          <a:xfrm>
            <a:off x="683568" y="6237312"/>
            <a:ext cx="2304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/>
              <a:t>Dr. </a:t>
            </a:r>
            <a:r>
              <a:rPr lang="en-US" sz="1500" b="1" dirty="0" err="1" smtClean="0"/>
              <a:t>Anika</a:t>
            </a:r>
            <a:r>
              <a:rPr lang="en-US" sz="1500" b="1" dirty="0" smtClean="0"/>
              <a:t> </a:t>
            </a:r>
            <a:r>
              <a:rPr lang="en-US" sz="1500" b="1" dirty="0" err="1" smtClean="0"/>
              <a:t>Singhal</a:t>
            </a:r>
            <a:r>
              <a:rPr lang="en-US" sz="1500" b="1" dirty="0" smtClean="0"/>
              <a:t>, Pathologist</a:t>
            </a:r>
          </a:p>
          <a:p>
            <a:endParaRPr lang="en-IN" dirty="0"/>
          </a:p>
        </p:txBody>
      </p:sp>
      <p:sp>
        <p:nvSpPr>
          <p:cNvPr id="30" name="TextBox 29"/>
          <p:cNvSpPr txBox="1"/>
          <p:nvPr/>
        </p:nvSpPr>
        <p:spPr>
          <a:xfrm>
            <a:off x="5148064" y="6304002"/>
            <a:ext cx="22322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/>
              <a:t>Ms. </a:t>
            </a:r>
            <a:r>
              <a:rPr lang="en-US" sz="1500" b="1" dirty="0" err="1" smtClean="0"/>
              <a:t>Sanyukta</a:t>
            </a:r>
            <a:r>
              <a:rPr lang="en-US" sz="1500" b="1" dirty="0" smtClean="0"/>
              <a:t> </a:t>
            </a:r>
            <a:r>
              <a:rPr lang="en-US" sz="1500" b="1" dirty="0" err="1" smtClean="0"/>
              <a:t>Priya</a:t>
            </a:r>
            <a:r>
              <a:rPr lang="en-US" sz="1500" b="1" dirty="0" smtClean="0"/>
              <a:t>, Anaemia Victim</a:t>
            </a:r>
          </a:p>
          <a:p>
            <a:endParaRPr lang="en-US" b="1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5289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+mn-lt"/>
              </a:rPr>
              <a:t>Survey</a:t>
            </a:r>
            <a:endParaRPr lang="en-IN" sz="3600" b="1" dirty="0">
              <a:latin typeface="+mn-lt"/>
            </a:endParaRPr>
          </a:p>
        </p:txBody>
      </p:sp>
      <p:graphicFrame>
        <p:nvGraphicFramePr>
          <p:cNvPr id="3" name="Chart 2"/>
          <p:cNvGraphicFramePr/>
          <p:nvPr/>
        </p:nvGraphicFramePr>
        <p:xfrm>
          <a:off x="179512" y="3068960"/>
          <a:ext cx="4536504" cy="36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95536" y="980728"/>
            <a:ext cx="82089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Important Questions: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Awareness regarding anaemia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Level of fatigue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Onset of symptoms after pregnancy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Restricted meals</a:t>
            </a:r>
          </a:p>
          <a:p>
            <a:endParaRPr lang="en-IN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5" y="3068961"/>
            <a:ext cx="4139110" cy="36003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4214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9362"/>
            <a:ext cx="9144000" cy="687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04657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pPr algn="ctr"/>
            <a:r>
              <a:rPr lang="en-US" b="1" dirty="0" smtClean="0">
                <a:latin typeface="+mn-lt"/>
              </a:rPr>
              <a:t>Fundraiser - </a:t>
            </a:r>
            <a:r>
              <a:rPr lang="en-US" b="1" dirty="0" err="1" smtClean="0">
                <a:latin typeface="+mn-lt"/>
              </a:rPr>
              <a:t>Raktmasala</a:t>
            </a:r>
            <a:endParaRPr lang="en-IN" b="1" dirty="0">
              <a:latin typeface="+mn-lt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741888821"/>
              </p:ext>
            </p:extLst>
          </p:nvPr>
        </p:nvGraphicFramePr>
        <p:xfrm>
          <a:off x="0" y="2132856"/>
          <a:ext cx="9144000" cy="432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83568" y="1052736"/>
            <a:ext cx="784887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Fundraiser unfurled in 4 stages:</a:t>
            </a:r>
          </a:p>
          <a:p>
            <a:pPr>
              <a:buFont typeface="Arial" pitchFamily="34" charset="0"/>
              <a:buChar char="•"/>
            </a:pPr>
            <a:r>
              <a:rPr lang="en-US" sz="2200" dirty="0" smtClean="0"/>
              <a:t>Collection of ingredients</a:t>
            </a:r>
          </a:p>
          <a:p>
            <a:pPr>
              <a:buFont typeface="Arial" pitchFamily="34" charset="0"/>
              <a:buChar char="•"/>
            </a:pPr>
            <a:r>
              <a:rPr lang="en-US" sz="2200" dirty="0" smtClean="0"/>
              <a:t>Master chef Cook-off</a:t>
            </a:r>
          </a:p>
          <a:p>
            <a:pPr>
              <a:buFont typeface="Arial" pitchFamily="34" charset="0"/>
              <a:buChar char="•"/>
            </a:pPr>
            <a:r>
              <a:rPr lang="en-US" sz="2200" dirty="0" smtClean="0"/>
              <a:t>Packaging the goods</a:t>
            </a:r>
          </a:p>
          <a:p>
            <a:pPr>
              <a:buFont typeface="Arial" pitchFamily="34" charset="0"/>
              <a:buChar char="•"/>
            </a:pPr>
            <a:r>
              <a:rPr lang="en-US" sz="2200" dirty="0" smtClean="0"/>
              <a:t>Selling the final product</a:t>
            </a:r>
          </a:p>
          <a:p>
            <a:pPr>
              <a:buFont typeface="Arial" pitchFamily="34" charset="0"/>
              <a:buChar char="•"/>
            </a:pPr>
            <a:endParaRPr lang="en-IN" sz="2200" dirty="0"/>
          </a:p>
        </p:txBody>
      </p:sp>
      <p:sp>
        <p:nvSpPr>
          <p:cNvPr id="6" name="TextBox 5"/>
          <p:cNvSpPr txBox="1"/>
          <p:nvPr/>
        </p:nvSpPr>
        <p:spPr>
          <a:xfrm>
            <a:off x="856261" y="5589240"/>
            <a:ext cx="66247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C00000"/>
                </a:solidFill>
              </a:rPr>
              <a:t>Total Profit= 20 x 115= Rs. 2300</a:t>
            </a:r>
            <a:endParaRPr lang="en-IN" sz="2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370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47664" y="2204864"/>
            <a:ext cx="5760640" cy="2246769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7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Providing Healthcare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alphaModFix amt="91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" y="4725144"/>
            <a:ext cx="721633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700" b="1" dirty="0">
                <a:solidFill>
                  <a:schemeClr val="bg1"/>
                </a:solidFill>
              </a:rPr>
              <a:t>Nithari Village, Sector 30, Noida</a:t>
            </a:r>
          </a:p>
          <a:p>
            <a:r>
              <a:rPr lang="en-IN" sz="2700" b="1" dirty="0">
                <a:solidFill>
                  <a:schemeClr val="bg1"/>
                </a:solidFill>
              </a:rPr>
              <a:t>Number of Visits : 3</a:t>
            </a:r>
          </a:p>
          <a:p>
            <a:r>
              <a:rPr lang="en-IN" sz="2700" b="1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9006" y="1751372"/>
            <a:ext cx="1641366" cy="1587105"/>
          </a:xfrm>
          <a:prstGeom prst="ellipse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2627" y="1160749"/>
            <a:ext cx="1809104" cy="1546510"/>
          </a:xfrm>
          <a:prstGeom prst="ellipse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104" y="3573016"/>
            <a:ext cx="2750599" cy="1944216"/>
          </a:xfrm>
          <a:prstGeom prst="ellipse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48424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9625" y="4887163"/>
            <a:ext cx="55359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 err="1">
                <a:solidFill>
                  <a:schemeClr val="bg1"/>
                </a:solidFill>
              </a:rPr>
              <a:t>Gheja</a:t>
            </a:r>
            <a:r>
              <a:rPr lang="en-IN" sz="2800" b="1" dirty="0">
                <a:solidFill>
                  <a:schemeClr val="bg1"/>
                </a:solidFill>
              </a:rPr>
              <a:t> Village, Sector 93A, Noida</a:t>
            </a:r>
            <a:br>
              <a:rPr lang="en-IN" sz="2800" b="1" dirty="0">
                <a:solidFill>
                  <a:schemeClr val="bg1"/>
                </a:solidFill>
              </a:rPr>
            </a:br>
            <a:r>
              <a:rPr lang="en-IN" sz="2800" b="1" dirty="0">
                <a:solidFill>
                  <a:schemeClr val="bg1"/>
                </a:solidFill>
              </a:rPr>
              <a:t>Number of Visits:2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3628" y="1037836"/>
            <a:ext cx="2106235" cy="1404157"/>
          </a:xfrm>
          <a:prstGeom prst="ellipse">
            <a:avLst/>
          </a:prstGeom>
          <a:ln w="127000" cap="sq">
            <a:solidFill>
              <a:schemeClr val="accent4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5886" y="1043193"/>
            <a:ext cx="2322081" cy="1737735"/>
          </a:xfrm>
          <a:prstGeom prst="ellipse">
            <a:avLst/>
          </a:prstGeom>
          <a:ln w="127000" cap="sq">
            <a:solidFill>
              <a:srgbClr val="92D05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7967" y="1624518"/>
            <a:ext cx="1998222" cy="1933459"/>
          </a:xfrm>
          <a:prstGeom prst="ellipse">
            <a:avLst/>
          </a:prstGeom>
          <a:ln w="127000" cap="sq">
            <a:solidFill>
              <a:schemeClr val="accent5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6505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alphaModFix amt="5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_DSC0049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0132" y="857251"/>
            <a:ext cx="2891753" cy="1920641"/>
          </a:xfrm>
          <a:prstGeom prst="ellipse">
            <a:avLst/>
          </a:prstGeom>
          <a:ln w="127000" cap="sq">
            <a:solidFill>
              <a:schemeClr val="bg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3" descr="_DSC0053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0132" y="3072911"/>
            <a:ext cx="3002418" cy="1994143"/>
          </a:xfrm>
          <a:prstGeom prst="ellipse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4" descr="_DSC0210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9291" y="1160749"/>
            <a:ext cx="2879369" cy="4104456"/>
          </a:xfrm>
          <a:prstGeom prst="ellipse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179512" y="5517232"/>
            <a:ext cx="5616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 err="1"/>
              <a:t>Sadarpur</a:t>
            </a:r>
            <a:r>
              <a:rPr lang="en-US" sz="2700" b="1" dirty="0"/>
              <a:t> </a:t>
            </a:r>
            <a:r>
              <a:rPr lang="en-US" sz="2700" b="1" dirty="0" smtClean="0"/>
              <a:t>Village, Sector 45, Noida</a:t>
            </a:r>
            <a:endParaRPr lang="en-US" sz="2700" b="1" dirty="0"/>
          </a:p>
          <a:p>
            <a:r>
              <a:rPr lang="en-US" sz="2700" b="1" dirty="0"/>
              <a:t>Number of </a:t>
            </a:r>
            <a:r>
              <a:rPr lang="en-US" sz="2700" b="1" dirty="0" smtClean="0"/>
              <a:t>visits: 3</a:t>
            </a:r>
            <a:endParaRPr lang="en-IN" sz="2700" b="1" dirty="0"/>
          </a:p>
        </p:txBody>
      </p:sp>
    </p:spTree>
    <p:extLst>
      <p:ext uri="{BB962C8B-B14F-4D97-AF65-F5344CB8AC3E}">
        <p14:creationId xmlns:p14="http://schemas.microsoft.com/office/powerpoint/2010/main" val="1118310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1614488" y="333375"/>
            <a:ext cx="5915025" cy="99377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b="1" dirty="0" smtClean="0">
                <a:latin typeface="+mn-lt"/>
              </a:rPr>
              <a:t>3 Pronged Approach</a:t>
            </a:r>
            <a:endParaRPr lang="en-IN" altLang="en-US" sz="4000" b="1" dirty="0" smtClean="0">
              <a:latin typeface="+mn-lt"/>
            </a:endParaRPr>
          </a:p>
        </p:txBody>
      </p:sp>
      <p:graphicFrame>
        <p:nvGraphicFramePr>
          <p:cNvPr id="13" name="Diagram 12"/>
          <p:cNvGraphicFramePr/>
          <p:nvPr>
            <p:extLst/>
          </p:nvPr>
        </p:nvGraphicFramePr>
        <p:xfrm>
          <a:off x="611560" y="1412776"/>
          <a:ext cx="8136904" cy="5040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322825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4500" dirty="0" smtClean="0"/>
              <a:t>Why we love </a:t>
            </a:r>
            <a:r>
              <a:rPr lang="en-US" sz="4500" dirty="0" smtClean="0">
                <a:latin typeface="Aharoni" pitchFamily="2" charset="-79"/>
                <a:cs typeface="Aharoni" pitchFamily="2" charset="-79"/>
              </a:rPr>
              <a:t>Anaemia</a:t>
            </a:r>
            <a:r>
              <a:rPr lang="en-US" sz="4500" dirty="0" smtClean="0"/>
              <a:t>!</a:t>
            </a:r>
            <a:endParaRPr lang="en-IN" sz="4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929" y="1143000"/>
            <a:ext cx="7886700" cy="4351338"/>
          </a:xfrm>
        </p:spPr>
        <p:txBody>
          <a:bodyPr/>
          <a:lstStyle/>
          <a:p>
            <a:r>
              <a:rPr lang="en-US" dirty="0" smtClean="0"/>
              <a:t>Doesn’t discriminate people on the basis of:</a:t>
            </a:r>
          </a:p>
          <a:p>
            <a:pPr marL="571500" indent="-571500">
              <a:buFont typeface="+mj-lt"/>
              <a:buAutoNum type="romanLcPeriod"/>
            </a:pPr>
            <a:r>
              <a:rPr lang="en-US" b="1" dirty="0" smtClean="0"/>
              <a:t>Age</a:t>
            </a:r>
          </a:p>
          <a:p>
            <a:pPr marL="571500" indent="-571500">
              <a:buFont typeface="+mj-lt"/>
              <a:buAutoNum type="romanLcPeriod"/>
            </a:pPr>
            <a:r>
              <a:rPr lang="en-US" b="1" dirty="0" smtClean="0"/>
              <a:t>Financial background</a:t>
            </a:r>
          </a:p>
          <a:p>
            <a:pPr marL="571500" indent="-571500">
              <a:buFont typeface="+mj-lt"/>
              <a:buAutoNum type="romanLcPeriod"/>
            </a:pPr>
            <a:r>
              <a:rPr lang="en-US" b="1" dirty="0" smtClean="0"/>
              <a:t>Gender</a:t>
            </a:r>
            <a:endParaRPr lang="en-US" b="1" dirty="0"/>
          </a:p>
          <a:p>
            <a:r>
              <a:rPr lang="en-US" dirty="0" smtClean="0"/>
              <a:t>Not considered a disease; it has become </a:t>
            </a:r>
            <a:r>
              <a:rPr lang="en-US" u="sng" dirty="0" smtClean="0"/>
              <a:t>a way of life</a:t>
            </a:r>
          </a:p>
          <a:p>
            <a:r>
              <a:rPr lang="en-US" dirty="0" smtClean="0"/>
              <a:t>Doesn’t seek attention, silently kills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88" y="4110296"/>
            <a:ext cx="4267385" cy="241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31" y="4090762"/>
            <a:ext cx="4247603" cy="2412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826" y="4105415"/>
            <a:ext cx="4253891" cy="2412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2461" y="4110296"/>
            <a:ext cx="4305867" cy="2412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8971" y="4093364"/>
            <a:ext cx="4298878" cy="2412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8836" y="4093340"/>
            <a:ext cx="4274206" cy="241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93128"/>
            <a:ext cx="9144000" cy="6096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80249"/>
            <a:ext cx="9144000" cy="6096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736818" y="199"/>
            <a:ext cx="5582617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Diagnostics: Blood Tests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2483807"/>
            <a:ext cx="1475656" cy="18903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IN" sz="1350" dirty="0"/>
              <a:t>Blood tests conducted to diagnose the anaemic population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IN" sz="1350" dirty="0"/>
              <a:t>All anaemic people given advice on treatment</a:t>
            </a: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947944616"/>
              </p:ext>
            </p:extLst>
          </p:nvPr>
        </p:nvGraphicFramePr>
        <p:xfrm>
          <a:off x="1691680" y="1013532"/>
          <a:ext cx="5419579" cy="10441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7444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Graphic spid="11" grpId="0">
        <p:bldAsOne/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0873" y="891397"/>
            <a:ext cx="3962254" cy="59656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80249"/>
            <a:ext cx="9144000" cy="6096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1439" y="-31390"/>
            <a:ext cx="8321124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</a:rPr>
              <a:t>Eradication: Deworming &amp; Footwear</a:t>
            </a: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97678739"/>
              </p:ext>
            </p:extLst>
          </p:nvPr>
        </p:nvGraphicFramePr>
        <p:xfrm>
          <a:off x="1772646" y="774098"/>
          <a:ext cx="5364371" cy="1116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Rectangle 11"/>
          <p:cNvSpPr/>
          <p:nvPr/>
        </p:nvSpPr>
        <p:spPr>
          <a:xfrm>
            <a:off x="0" y="2348880"/>
            <a:ext cx="1547664" cy="181837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350" dirty="0"/>
              <a:t>Footwear distribution and deworming was carried out to eradicate hookworm disease, a cause of anaemia</a:t>
            </a:r>
          </a:p>
        </p:txBody>
      </p:sp>
    </p:spTree>
    <p:extLst>
      <p:ext uri="{BB962C8B-B14F-4D97-AF65-F5344CB8AC3E}">
        <p14:creationId xmlns:p14="http://schemas.microsoft.com/office/powerpoint/2010/main" val="3246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67370"/>
            <a:ext cx="9144000" cy="6096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67370"/>
            <a:ext cx="9144000" cy="6096000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55174435"/>
              </p:ext>
            </p:extLst>
          </p:nvPr>
        </p:nvGraphicFramePr>
        <p:xfrm>
          <a:off x="2032742" y="1584523"/>
          <a:ext cx="5995642" cy="1026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Rectangle 9"/>
          <p:cNvSpPr/>
          <p:nvPr/>
        </p:nvSpPr>
        <p:spPr>
          <a:xfrm>
            <a:off x="0" y="2204864"/>
            <a:ext cx="1746888" cy="211593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IN" sz="1350" dirty="0"/>
              <a:t>Personalised kits were given according to people’s diagnosed Hb levels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IN" sz="1350" dirty="0"/>
              <a:t>Iron utensils were also given to </a:t>
            </a:r>
            <a:r>
              <a:rPr lang="en-IN" sz="1350" dirty="0" smtClean="0"/>
              <a:t>enrich their </a:t>
            </a:r>
            <a:r>
              <a:rPr lang="en-IN" sz="1350" dirty="0"/>
              <a:t>diets with iron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87442" y="7238"/>
            <a:ext cx="6169125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</a:rPr>
              <a:t>Treatment: Kits &amp; Utensils </a:t>
            </a:r>
          </a:p>
        </p:txBody>
      </p:sp>
    </p:spTree>
    <p:extLst>
      <p:ext uri="{BB962C8B-B14F-4D97-AF65-F5344CB8AC3E}">
        <p14:creationId xmlns:p14="http://schemas.microsoft.com/office/powerpoint/2010/main" val="164515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251594" y="2318698"/>
            <a:ext cx="4740044" cy="41109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971800" y="836712"/>
            <a:ext cx="6172200" cy="528078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Results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465960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11760" y="1484785"/>
            <a:ext cx="4320480" cy="1708160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250" b="1" spc="38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Tangible Impact</a:t>
            </a:r>
          </a:p>
        </p:txBody>
      </p:sp>
    </p:spTree>
    <p:extLst>
      <p:ext uri="{BB962C8B-B14F-4D97-AF65-F5344CB8AC3E}">
        <p14:creationId xmlns:p14="http://schemas.microsoft.com/office/powerpoint/2010/main" val="31728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76" y="3031252"/>
            <a:ext cx="3059832" cy="2032277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619250" y="260350"/>
            <a:ext cx="5915025" cy="788988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400" b="1" dirty="0" smtClean="0">
                <a:latin typeface="+mn-lt"/>
              </a:rPr>
              <a:t>Implementing the 3-Pronged Approach in Nithari</a:t>
            </a:r>
            <a:endParaRPr lang="en-IN" altLang="en-US" sz="4400" b="1" dirty="0" smtClean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3408" y="3031252"/>
            <a:ext cx="3240360" cy="2034000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4522" y="3029529"/>
            <a:ext cx="2743292" cy="2034000"/>
          </a:xfrm>
          <a:prstGeom prst="round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Arrow Connector 10"/>
          <p:cNvCxnSpPr>
            <a:stCxn id="3" idx="2"/>
          </p:cNvCxnSpPr>
          <p:nvPr/>
        </p:nvCxnSpPr>
        <p:spPr>
          <a:xfrm flipH="1">
            <a:off x="1691680" y="1049338"/>
            <a:ext cx="2885083" cy="18035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3" idx="2"/>
          </p:cNvCxnSpPr>
          <p:nvPr/>
        </p:nvCxnSpPr>
        <p:spPr>
          <a:xfrm flipH="1">
            <a:off x="4572000" y="1049338"/>
            <a:ext cx="4763" cy="18035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2"/>
          </p:cNvCxnSpPr>
          <p:nvPr/>
        </p:nvCxnSpPr>
        <p:spPr>
          <a:xfrm>
            <a:off x="4576763" y="1049338"/>
            <a:ext cx="3129405" cy="18035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898" y="5141394"/>
            <a:ext cx="3124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smtClean="0">
                <a:latin typeface="+mj-lt"/>
              </a:rPr>
              <a:t>Diagnosing the anaemic population</a:t>
            </a:r>
            <a:endParaRPr lang="en-IN" sz="1600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7202" y="5126367"/>
            <a:ext cx="2219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smtClean="0">
                <a:latin typeface="+mj-lt"/>
              </a:rPr>
              <a:t>Distributing iron utensils</a:t>
            </a:r>
            <a:endParaRPr lang="en-IN" sz="1600" dirty="0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84165" y="5111340"/>
            <a:ext cx="2542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smtClean="0">
                <a:latin typeface="+mj-lt"/>
              </a:rPr>
              <a:t>Prescribing personalised kits</a:t>
            </a:r>
            <a:endParaRPr lang="en-IN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6317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1619250" y="260350"/>
            <a:ext cx="5915025" cy="788988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400" b="1" dirty="0" smtClean="0">
                <a:latin typeface="+mn-lt"/>
              </a:rPr>
              <a:t>Tangible</a:t>
            </a:r>
            <a:endParaRPr lang="en-IN" altLang="en-US" sz="4400" b="1" dirty="0" smtClean="0">
              <a:latin typeface="+mn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907704" y="5733256"/>
            <a:ext cx="1425968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83%</a:t>
            </a:r>
          </a:p>
        </p:txBody>
      </p:sp>
      <p:sp>
        <p:nvSpPr>
          <p:cNvPr id="21" name="Right Arrow 20"/>
          <p:cNvSpPr/>
          <p:nvPr/>
        </p:nvSpPr>
        <p:spPr>
          <a:xfrm>
            <a:off x="3708400" y="6021388"/>
            <a:ext cx="1439863" cy="503237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5604700" y="5733256"/>
            <a:ext cx="1088760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2%</a:t>
            </a:r>
            <a:endParaRPr lang="en-US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104" y="4456284"/>
            <a:ext cx="2110883" cy="1565104"/>
          </a:xfrm>
          <a:prstGeom prst="ellipse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4323" y="4396474"/>
            <a:ext cx="2627784" cy="1751856"/>
          </a:xfrm>
          <a:prstGeom prst="ellipse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36" y="769826"/>
            <a:ext cx="1983208" cy="2985954"/>
          </a:xfrm>
          <a:prstGeom prst="ellipse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0009" y="476672"/>
            <a:ext cx="2133991" cy="3212976"/>
          </a:xfrm>
          <a:prstGeom prst="ellipse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8633" y="1464398"/>
            <a:ext cx="4526733" cy="392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9777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2808312" cy="1080119"/>
            <a:chOff x="395536" y="692696"/>
            <a:chExt cx="4111724" cy="1547813"/>
          </a:xfrm>
        </p:grpSpPr>
        <p:pic>
          <p:nvPicPr>
            <p:cNvPr id="12" name="Picture 11" descr="20-social-media-icons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95536" y="692696"/>
              <a:ext cx="2592288" cy="1547813"/>
            </a:xfrm>
            <a:prstGeom prst="rect">
              <a:avLst/>
            </a:prstGeom>
          </p:spPr>
        </p:pic>
        <p:pic>
          <p:nvPicPr>
            <p:cNvPr id="13" name="Picture 12" descr="Radio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87824" y="692696"/>
              <a:ext cx="1519436" cy="1512168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46" y="1427622"/>
            <a:ext cx="2700000" cy="1800000"/>
          </a:xfrm>
          <a:prstGeom prst="ellipse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6653" y="4912432"/>
            <a:ext cx="2710112" cy="1800000"/>
          </a:xfrm>
          <a:prstGeom prst="ellipse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7863" y="551669"/>
            <a:ext cx="2427692" cy="1800000"/>
          </a:xfrm>
          <a:prstGeom prst="ellipse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106" y="1427622"/>
            <a:ext cx="2700000" cy="1800000"/>
          </a:xfrm>
          <a:prstGeom prst="ellipse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0472" y="3876060"/>
            <a:ext cx="2710112" cy="1800000"/>
          </a:xfrm>
          <a:prstGeom prst="ellipse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46" y="3933056"/>
            <a:ext cx="2700000" cy="1800000"/>
          </a:xfrm>
          <a:prstGeom prst="ellipse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524434" y="2767281"/>
            <a:ext cx="409513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Total Reach: 3.8 lakhs &amp; counting</a:t>
            </a:r>
            <a:endParaRPr lang="en-U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990137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haroni" pitchFamily="2" charset="-79"/>
                <a:cs typeface="Aharoni" pitchFamily="2" charset="-79"/>
              </a:rPr>
              <a:t>Prevalence all over the world</a:t>
            </a:r>
            <a:endParaRPr lang="en-IN" dirty="0">
              <a:latin typeface="Aharoni" pitchFamily="2" charset="-79"/>
              <a:cs typeface="Aharoni" pitchFamily="2" charset="-79"/>
            </a:endParaRPr>
          </a:p>
        </p:txBody>
      </p:sp>
      <p:pic>
        <p:nvPicPr>
          <p:cNvPr id="4" name="Content Placeholder 3" descr="worldmap copy.jp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44" y="1772817"/>
            <a:ext cx="8037181" cy="4176464"/>
          </a:xfr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2976" y="928670"/>
            <a:ext cx="6670524" cy="5652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760" y="2305616"/>
            <a:ext cx="8892480" cy="1938992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6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Creating Awareness Across Age Groups</a:t>
            </a:r>
          </a:p>
        </p:txBody>
      </p:sp>
      <p:sp>
        <p:nvSpPr>
          <p:cNvPr id="2" name="Rectangle 1"/>
          <p:cNvSpPr/>
          <p:nvPr/>
        </p:nvSpPr>
        <p:spPr>
          <a:xfrm>
            <a:off x="998015" y="4253661"/>
            <a:ext cx="73129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3960 students impacted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08384"/>
            <a:ext cx="9144000" cy="60732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76307" y="-50794"/>
            <a:ext cx="599138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0"/>
                <a:solidFill>
                  <a:schemeClr val="tx1"/>
                </a:solidFill>
              </a:rPr>
              <a:t>Awareness: 2-3 years</a:t>
            </a:r>
            <a:endParaRPr lang="en-US" sz="4800" b="1" cap="none" spc="0" dirty="0">
              <a:ln w="0"/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91622"/>
            <a:ext cx="9144000" cy="60732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2780928"/>
            <a:ext cx="2411760" cy="204584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Workshop at a playschool to discourage mud and chalk eating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Audio Visual demonstration to reinforce the same</a:t>
            </a:r>
            <a:endParaRPr lang="en-IN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536512207"/>
              </p:ext>
            </p:extLst>
          </p:nvPr>
        </p:nvGraphicFramePr>
        <p:xfrm>
          <a:off x="1187624" y="1484784"/>
          <a:ext cx="6771356" cy="12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05016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Graphic spid="8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67370"/>
            <a:ext cx="9144000" cy="6096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68560"/>
            <a:ext cx="9144000" cy="60936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3217751"/>
            <a:ext cx="2735093" cy="364502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Healthy Traffic Lights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Colouring your way to health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Poster Making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Jumping for Healthy Blood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Poem Recitation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Slogan Writing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Healthy Bites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Throw the Loop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Healthy Basket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Simon Says ‘Combat Anaemia’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170151911"/>
              </p:ext>
            </p:extLst>
          </p:nvPr>
        </p:nvGraphicFramePr>
        <p:xfrm>
          <a:off x="1414406" y="1340768"/>
          <a:ext cx="6771356" cy="12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Rectangle 8"/>
          <p:cNvSpPr/>
          <p:nvPr/>
        </p:nvSpPr>
        <p:spPr>
          <a:xfrm>
            <a:off x="1414405" y="-50794"/>
            <a:ext cx="631519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0"/>
                <a:solidFill>
                  <a:schemeClr val="tx1"/>
                </a:solidFill>
              </a:rPr>
              <a:t>Awareness: 4-10 years</a:t>
            </a:r>
            <a:endParaRPr lang="en-US" sz="4800" b="1" cap="none" spc="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939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Graphic spid="6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67370"/>
            <a:ext cx="9144000" cy="609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67324"/>
            <a:ext cx="9144000" cy="60906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085184"/>
            <a:ext cx="3059832" cy="149124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200" dirty="0" smtClean="0"/>
              <a:t>Treasure Hunt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200" dirty="0" smtClean="0"/>
              <a:t>The Anaemia Maze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200" dirty="0" smtClean="0"/>
              <a:t>Pop Went the RBC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200" dirty="0" smtClean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913791286"/>
              </p:ext>
            </p:extLst>
          </p:nvPr>
        </p:nvGraphicFramePr>
        <p:xfrm>
          <a:off x="1259632" y="2705363"/>
          <a:ext cx="6771356" cy="12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Rectangle 8"/>
          <p:cNvSpPr/>
          <p:nvPr/>
        </p:nvSpPr>
        <p:spPr>
          <a:xfrm>
            <a:off x="1391771" y="-63674"/>
            <a:ext cx="636046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0"/>
                <a:solidFill>
                  <a:schemeClr val="tx1"/>
                </a:solidFill>
              </a:rPr>
              <a:t>Awareness: 11-13 years</a:t>
            </a:r>
            <a:endParaRPr lang="en-US" sz="4800" b="1" cap="none" spc="0" dirty="0">
              <a:ln w="0"/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Graphic spid="8" grpId="0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3299</TotalTime>
  <Words>760</Words>
  <Application>Microsoft Macintosh PowerPoint</Application>
  <PresentationFormat>On-screen Show (4:3)</PresentationFormat>
  <Paragraphs>180</Paragraphs>
  <Slides>37</Slides>
  <Notes>0</Notes>
  <HiddenSlides>2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PowerPoint Presentation</vt:lpstr>
      <vt:lpstr>The Changemakers</vt:lpstr>
      <vt:lpstr>Why we love Anaemia!</vt:lpstr>
      <vt:lpstr>Prevalence all over the world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Media Coverage</vt:lpstr>
      <vt:lpstr>Support: In Community</vt:lpstr>
      <vt:lpstr>Social Media</vt:lpstr>
      <vt:lpstr>PowerPoint Presentation</vt:lpstr>
      <vt:lpstr>Panel Discussion</vt:lpstr>
      <vt:lpstr>Survey</vt:lpstr>
      <vt:lpstr>PowerPoint Presentation</vt:lpstr>
      <vt:lpstr>Fundraiser - Raktmasala</vt:lpstr>
      <vt:lpstr>PowerPoint Presentation</vt:lpstr>
      <vt:lpstr>PowerPoint Presentation</vt:lpstr>
      <vt:lpstr>PowerPoint Presentation</vt:lpstr>
      <vt:lpstr>PowerPoint Presentation</vt:lpstr>
      <vt:lpstr>3 Pronged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Tangible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SANSKAR PLAY SCHOOL</dc:title>
  <dc:creator>Archana Shanker</dc:creator>
  <cp:lastModifiedBy>Rishab Srivastava</cp:lastModifiedBy>
  <cp:revision>294</cp:revision>
  <dcterms:created xsi:type="dcterms:W3CDTF">2015-04-14T07:01:29Z</dcterms:created>
  <dcterms:modified xsi:type="dcterms:W3CDTF">2017-02-09T11:05:49Z</dcterms:modified>
</cp:coreProperties>
</file>